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32394525" cy="43195875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606" userDrawn="1">
          <p15:clr>
            <a:srgbClr val="A4A3A4"/>
          </p15:clr>
        </p15:guide>
        <p15:guide id="2" pos="9923" userDrawn="1">
          <p15:clr>
            <a:srgbClr val="A4A3A4"/>
          </p15:clr>
        </p15:guide>
        <p15:guide id="3" pos="10203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53B3B"/>
    <a:srgbClr val="AD13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8CAD1C-0DB0-C82A-6545-EE2084BF479F}" v="125" dt="2026-10-03T18:43:20.050"/>
    <p1510:client id="{E8799106-7A29-7A6B-A752-DFB963BE6D77}" v="794" dt="2026-10-03T18:33:52.1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0" d="100"/>
          <a:sy n="50" d="100"/>
        </p:scale>
        <p:origin x="-2128" y="-912"/>
      </p:cViewPr>
      <p:guideLst>
        <p:guide orient="horz" pos="13606"/>
        <p:guide pos="9923"/>
        <p:guide pos="1020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eema Ashesh" userId="f3e4aa11c846cc07" providerId="Windows Live" clId="Web-{E8799106-7A29-7A6B-A752-DFB963BE6D77}"/>
    <pc:docChg chg="mod addSld delSld modSld modMainMaster setSldSz">
      <pc:chgData name="Seema Ashesh" userId="f3e4aa11c846cc07" providerId="Windows Live" clId="Web-{E8799106-7A29-7A6B-A752-DFB963BE6D77}" dt="2026-10-03T18:33:52.150" v="717"/>
      <pc:docMkLst>
        <pc:docMk/>
      </pc:docMkLst>
      <pc:sldChg chg="addSp delSp modSp add del">
        <pc:chgData name="Seema Ashesh" userId="f3e4aa11c846cc07" providerId="Windows Live" clId="Web-{E8799106-7A29-7A6B-A752-DFB963BE6D77}" dt="2026-10-03T18:24:31.595" v="448"/>
        <pc:sldMkLst>
          <pc:docMk/>
          <pc:sldMk cId="0" sldId="256"/>
        </pc:sldMkLst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92" creationId="{759AC3AB-A3DB-7FF6-774F-4E13EA13D384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112" creationId="{CBBB23FD-9CC1-E079-89A7-763E106AD0D5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161" creationId="{FBA54398-0041-4F24-C053-229FBF7B03F9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164" creationId="{5BA0E2FE-4C14-203F-DF89-41E4E6E81D22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167" creationId="{E15C7149-D5DA-D0C5-9274-867442264020}"/>
          </ac:spMkLst>
        </pc:spChg>
        <pc:spChg chg="mod">
          <ac:chgData name="Seema Ashesh" userId="f3e4aa11c846cc07" providerId="Windows Live" clId="Web-{E8799106-7A29-7A6B-A752-DFB963BE6D77}" dt="2026-10-03T17:44:07.330" v="7" actId="1076"/>
          <ac:spMkLst>
            <pc:docMk/>
            <pc:sldMk cId="0" sldId="256"/>
            <ac:spMk id="2071" creationId="{E1F9FFAC-E94D-F89E-910A-5BA21AC89664}"/>
          </ac:spMkLst>
        </pc:spChg>
        <pc:spChg chg="mod">
          <ac:chgData name="Seema Ashesh" userId="f3e4aa11c846cc07" providerId="Windows Live" clId="Web-{E8799106-7A29-7A6B-A752-DFB963BE6D77}" dt="2026-10-03T17:52:00.489" v="44" actId="1076"/>
          <ac:spMkLst>
            <pc:docMk/>
            <pc:sldMk cId="0" sldId="256"/>
            <ac:spMk id="2072" creationId="{950DABC3-DA2B-0812-5D27-1E4E664A6591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2075" creationId="{5FF52117-B65E-C210-1B32-2CA56D24457B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2099" creationId="{7AF770DE-D8AF-F5E2-2821-C6449327DA98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2106" creationId="{30DE5837-C21C-B237-E69F-03513B973F16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2113" creationId="{2B2C6537-4829-7155-BE3C-84C2F75387EC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k cId="0" sldId="256"/>
            <ac:spMk id="2114" creationId="{B2806940-0755-3FCA-6F40-2506EFC93873}"/>
          </ac:spMkLst>
        </pc:spChg>
        <pc:grpChg chg="mod">
          <ac:chgData name="Seema Ashesh" userId="f3e4aa11c846cc07" providerId="Windows Live" clId="Web-{E8799106-7A29-7A6B-A752-DFB963BE6D77}" dt="2026-10-03T17:51:54.973" v="43" actId="1076"/>
          <ac:grpSpMkLst>
            <pc:docMk/>
            <pc:sldMk cId="0" sldId="256"/>
            <ac:grpSpMk id="2050" creationId="{ED5A583D-C26C-4B4D-CAD5-F3DEF7C776FD}"/>
          </ac:grpSpMkLst>
        </pc:grpChg>
        <pc:picChg chg="add del mod">
          <ac:chgData name="Seema Ashesh" userId="f3e4aa11c846cc07" providerId="Windows Live" clId="Web-{E8799106-7A29-7A6B-A752-DFB963BE6D77}" dt="2026-10-03T17:44:58.787" v="12"/>
          <ac:picMkLst>
            <pc:docMk/>
            <pc:sldMk cId="0" sldId="256"/>
            <ac:picMk id="2" creationId="{42472035-E5FF-F6C7-4FEF-7FDA195D5C7E}"/>
          </ac:picMkLst>
        </pc:picChg>
        <pc:picChg chg="mod">
          <ac:chgData name="Seema Ashesh" userId="f3e4aa11c846cc07" providerId="Windows Live" clId="Web-{E8799106-7A29-7A6B-A752-DFB963BE6D77}" dt="2026-10-03T17:44:19.706" v="8" actId="1076"/>
          <ac:picMkLst>
            <pc:docMk/>
            <pc:sldMk cId="0" sldId="256"/>
            <ac:picMk id="2051" creationId="{124F1159-ACA4-58FF-B18E-4ECAC9B96937}"/>
          </ac:picMkLst>
        </pc:picChg>
        <pc:picChg chg="mod">
          <ac:chgData name="Seema Ashesh" userId="f3e4aa11c846cc07" providerId="Windows Live" clId="Web-{E8799106-7A29-7A6B-A752-DFB963BE6D77}" dt="2026-10-03T17:44:27.347" v="9" actId="1076"/>
          <ac:picMkLst>
            <pc:docMk/>
            <pc:sldMk cId="0" sldId="256"/>
            <ac:picMk id="2057" creationId="{27CCF76D-048F-AAE4-8F83-6FAFAF4F6D9E}"/>
          </ac:picMkLst>
        </pc:picChg>
      </pc:sldChg>
      <pc:sldChg chg="addSp delSp modSp new">
        <pc:chgData name="Seema Ashesh" userId="f3e4aa11c846cc07" providerId="Windows Live" clId="Web-{E8799106-7A29-7A6B-A752-DFB963BE6D77}" dt="2026-10-03T18:33:52.150" v="717"/>
        <pc:sldMkLst>
          <pc:docMk/>
          <pc:sldMk cId="261428860" sldId="257"/>
        </pc:sldMkLst>
        <pc:spChg chg="del">
          <ac:chgData name="Seema Ashesh" userId="f3e4aa11c846cc07" providerId="Windows Live" clId="Web-{E8799106-7A29-7A6B-A752-DFB963BE6D77}" dt="2026-10-03T17:45:10.960" v="13"/>
          <ac:spMkLst>
            <pc:docMk/>
            <pc:sldMk cId="261428860" sldId="257"/>
            <ac:spMk id="2" creationId="{BCFCA8B9-2E54-C938-C819-16CB6151E8FD}"/>
          </ac:spMkLst>
        </pc:spChg>
        <pc:spChg chg="del">
          <ac:chgData name="Seema Ashesh" userId="f3e4aa11c846cc07" providerId="Windows Live" clId="Web-{E8799106-7A29-7A6B-A752-DFB963BE6D77}" dt="2026-10-03T17:45:14.850" v="14"/>
          <ac:spMkLst>
            <pc:docMk/>
            <pc:sldMk cId="261428860" sldId="257"/>
            <ac:spMk id="3" creationId="{61752BA1-D896-6545-6245-B4FE878DA136}"/>
          </ac:spMkLst>
        </pc:spChg>
        <pc:spChg chg="add mod">
          <ac:chgData name="Seema Ashesh" userId="f3e4aa11c846cc07" providerId="Windows Live" clId="Web-{E8799106-7A29-7A6B-A752-DFB963BE6D77}" dt="2026-10-03T18:33:51.837" v="683"/>
          <ac:spMkLst>
            <pc:docMk/>
            <pc:sldMk cId="261428860" sldId="257"/>
            <ac:spMk id="4" creationId="{60B43E63-2290-3D05-915E-62EC138627A1}"/>
          </ac:spMkLst>
        </pc:spChg>
        <pc:spChg chg="add del">
          <ac:chgData name="Seema Ashesh" userId="f3e4aa11c846cc07" providerId="Windows Live" clId="Web-{E8799106-7A29-7A6B-A752-DFB963BE6D77}" dt="2026-10-03T17:49:16.852" v="23"/>
          <ac:spMkLst>
            <pc:docMk/>
            <pc:sldMk cId="261428860" sldId="257"/>
            <ac:spMk id="5" creationId="{A17F0F8E-8478-D182-9CDA-003F696EC652}"/>
          </ac:spMkLst>
        </pc:spChg>
        <pc:spChg chg="add mod">
          <ac:chgData name="Seema Ashesh" userId="f3e4aa11c846cc07" providerId="Windows Live" clId="Web-{E8799106-7A29-7A6B-A752-DFB963BE6D77}" dt="2026-10-03T18:33:51.837" v="684"/>
          <ac:spMkLst>
            <pc:docMk/>
            <pc:sldMk cId="261428860" sldId="257"/>
            <ac:spMk id="6" creationId="{59C38763-98CA-2E69-787F-1F11C969B924}"/>
          </ac:spMkLst>
        </pc:spChg>
        <pc:spChg chg="add mod">
          <ac:chgData name="Seema Ashesh" userId="f3e4aa11c846cc07" providerId="Windows Live" clId="Web-{E8799106-7A29-7A6B-A752-DFB963BE6D77}" dt="2026-10-03T18:33:51.837" v="685"/>
          <ac:spMkLst>
            <pc:docMk/>
            <pc:sldMk cId="261428860" sldId="257"/>
            <ac:spMk id="8" creationId="{059367E3-11CC-8D17-9C64-39611B04C623}"/>
          </ac:spMkLst>
        </pc:spChg>
        <pc:spChg chg="add mod">
          <ac:chgData name="Seema Ashesh" userId="f3e4aa11c846cc07" providerId="Windows Live" clId="Web-{E8799106-7A29-7A6B-A752-DFB963BE6D77}" dt="2026-10-03T18:33:51.837" v="686"/>
          <ac:spMkLst>
            <pc:docMk/>
            <pc:sldMk cId="261428860" sldId="257"/>
            <ac:spMk id="136" creationId="{067CCF08-FD67-735E-F7FA-AAFF120EC363}"/>
          </ac:spMkLst>
        </pc:spChg>
        <pc:spChg chg="add mod">
          <ac:chgData name="Seema Ashesh" userId="f3e4aa11c846cc07" providerId="Windows Live" clId="Web-{E8799106-7A29-7A6B-A752-DFB963BE6D77}" dt="2026-10-03T18:33:51.837" v="687"/>
          <ac:spMkLst>
            <pc:docMk/>
            <pc:sldMk cId="261428860" sldId="257"/>
            <ac:spMk id="137" creationId="{31339E78-9896-16DE-C7ED-C94DBA948D11}"/>
          </ac:spMkLst>
        </pc:spChg>
        <pc:spChg chg="add mod">
          <ac:chgData name="Seema Ashesh" userId="f3e4aa11c846cc07" providerId="Windows Live" clId="Web-{E8799106-7A29-7A6B-A752-DFB963BE6D77}" dt="2026-10-03T18:33:51.837" v="688"/>
          <ac:spMkLst>
            <pc:docMk/>
            <pc:sldMk cId="261428860" sldId="257"/>
            <ac:spMk id="138" creationId="{B72FCBB5-2EA3-EB47-C5C1-F2BDAF741116}"/>
          </ac:spMkLst>
        </pc:spChg>
        <pc:spChg chg="add mod">
          <ac:chgData name="Seema Ashesh" userId="f3e4aa11c846cc07" providerId="Windows Live" clId="Web-{E8799106-7A29-7A6B-A752-DFB963BE6D77}" dt="2026-10-03T18:33:51.837" v="689"/>
          <ac:spMkLst>
            <pc:docMk/>
            <pc:sldMk cId="261428860" sldId="257"/>
            <ac:spMk id="140" creationId="{8FE4C41C-0FDF-4DE4-AC19-B27917927B58}"/>
          </ac:spMkLst>
        </pc:spChg>
        <pc:spChg chg="add mod">
          <ac:chgData name="Seema Ashesh" userId="f3e4aa11c846cc07" providerId="Windows Live" clId="Web-{E8799106-7A29-7A6B-A752-DFB963BE6D77}" dt="2026-10-03T18:33:51.837" v="690"/>
          <ac:spMkLst>
            <pc:docMk/>
            <pc:sldMk cId="261428860" sldId="257"/>
            <ac:spMk id="141" creationId="{F0BC8487-9CFB-A227-603E-3EC267407971}"/>
          </ac:spMkLst>
        </pc:spChg>
        <pc:spChg chg="add mod">
          <ac:chgData name="Seema Ashesh" userId="f3e4aa11c846cc07" providerId="Windows Live" clId="Web-{E8799106-7A29-7A6B-A752-DFB963BE6D77}" dt="2026-10-03T18:33:51.837" v="691"/>
          <ac:spMkLst>
            <pc:docMk/>
            <pc:sldMk cId="261428860" sldId="257"/>
            <ac:spMk id="142" creationId="{A5A8FC21-9AFB-FCA6-8BE3-E8E34B0FBB33}"/>
          </ac:spMkLst>
        </pc:spChg>
        <pc:spChg chg="add mod">
          <ac:chgData name="Seema Ashesh" userId="f3e4aa11c846cc07" providerId="Windows Live" clId="Web-{E8799106-7A29-7A6B-A752-DFB963BE6D77}" dt="2026-10-03T18:33:51.837" v="692"/>
          <ac:spMkLst>
            <pc:docMk/>
            <pc:sldMk cId="261428860" sldId="257"/>
            <ac:spMk id="143" creationId="{9178AEB7-2DE4-3587-E21E-3A47BB9FD3D4}"/>
          </ac:spMkLst>
        </pc:spChg>
        <pc:spChg chg="add mod">
          <ac:chgData name="Seema Ashesh" userId="f3e4aa11c846cc07" providerId="Windows Live" clId="Web-{E8799106-7A29-7A6B-A752-DFB963BE6D77}" dt="2026-10-03T18:33:51.837" v="693"/>
          <ac:spMkLst>
            <pc:docMk/>
            <pc:sldMk cId="261428860" sldId="257"/>
            <ac:spMk id="144" creationId="{DAF07C2A-DDC0-AA8C-7B80-41A9F60B4FB8}"/>
          </ac:spMkLst>
        </pc:spChg>
        <pc:spChg chg="add mod">
          <ac:chgData name="Seema Ashesh" userId="f3e4aa11c846cc07" providerId="Windows Live" clId="Web-{E8799106-7A29-7A6B-A752-DFB963BE6D77}" dt="2026-10-03T18:33:51.837" v="694"/>
          <ac:spMkLst>
            <pc:docMk/>
            <pc:sldMk cId="261428860" sldId="257"/>
            <ac:spMk id="145" creationId="{EA26D1D1-966C-65F5-9EED-DC21434AF80F}"/>
          </ac:spMkLst>
        </pc:spChg>
        <pc:spChg chg="add mod">
          <ac:chgData name="Seema Ashesh" userId="f3e4aa11c846cc07" providerId="Windows Live" clId="Web-{E8799106-7A29-7A6B-A752-DFB963BE6D77}" dt="2026-10-03T18:33:51.837" v="695"/>
          <ac:spMkLst>
            <pc:docMk/>
            <pc:sldMk cId="261428860" sldId="257"/>
            <ac:spMk id="146" creationId="{894E4A9A-CB0F-E73F-8858-58E375E2903F}"/>
          </ac:spMkLst>
        </pc:spChg>
        <pc:spChg chg="add mod">
          <ac:chgData name="Seema Ashesh" userId="f3e4aa11c846cc07" providerId="Windows Live" clId="Web-{E8799106-7A29-7A6B-A752-DFB963BE6D77}" dt="2026-10-03T18:33:51.837" v="696"/>
          <ac:spMkLst>
            <pc:docMk/>
            <pc:sldMk cId="261428860" sldId="257"/>
            <ac:spMk id="147" creationId="{DC45CD49-05DD-EB0E-B261-7E9712DB340D}"/>
          </ac:spMkLst>
        </pc:spChg>
        <pc:spChg chg="add mod">
          <ac:chgData name="Seema Ashesh" userId="f3e4aa11c846cc07" providerId="Windows Live" clId="Web-{E8799106-7A29-7A6B-A752-DFB963BE6D77}" dt="2026-10-03T18:33:51.837" v="697"/>
          <ac:spMkLst>
            <pc:docMk/>
            <pc:sldMk cId="261428860" sldId="257"/>
            <ac:spMk id="148" creationId="{87B89324-3D96-E65B-151A-759DE0E8FED0}"/>
          </ac:spMkLst>
        </pc:spChg>
        <pc:spChg chg="add mod">
          <ac:chgData name="Seema Ashesh" userId="f3e4aa11c846cc07" providerId="Windows Live" clId="Web-{E8799106-7A29-7A6B-A752-DFB963BE6D77}" dt="2026-10-03T18:33:51.837" v="698"/>
          <ac:spMkLst>
            <pc:docMk/>
            <pc:sldMk cId="261428860" sldId="257"/>
            <ac:spMk id="149" creationId="{6DC04F82-36B6-C2D4-87FB-DA52D00B0729}"/>
          </ac:spMkLst>
        </pc:spChg>
        <pc:spChg chg="add mod">
          <ac:chgData name="Seema Ashesh" userId="f3e4aa11c846cc07" providerId="Windows Live" clId="Web-{E8799106-7A29-7A6B-A752-DFB963BE6D77}" dt="2026-10-03T18:33:51.837" v="699"/>
          <ac:spMkLst>
            <pc:docMk/>
            <pc:sldMk cId="261428860" sldId="257"/>
            <ac:spMk id="150" creationId="{B3CFBD1D-9512-7E2C-D0A2-4F23BF0084B3}"/>
          </ac:spMkLst>
        </pc:spChg>
        <pc:spChg chg="add mod">
          <ac:chgData name="Seema Ashesh" userId="f3e4aa11c846cc07" providerId="Windows Live" clId="Web-{E8799106-7A29-7A6B-A752-DFB963BE6D77}" dt="2026-10-03T18:33:51.837" v="700"/>
          <ac:spMkLst>
            <pc:docMk/>
            <pc:sldMk cId="261428860" sldId="257"/>
            <ac:spMk id="151" creationId="{6E35E805-3562-80C6-64F6-A2D82B2A3AD6}"/>
          </ac:spMkLst>
        </pc:spChg>
        <pc:spChg chg="add mod">
          <ac:chgData name="Seema Ashesh" userId="f3e4aa11c846cc07" providerId="Windows Live" clId="Web-{E8799106-7A29-7A6B-A752-DFB963BE6D77}" dt="2026-10-03T18:33:51.837" v="701"/>
          <ac:spMkLst>
            <pc:docMk/>
            <pc:sldMk cId="261428860" sldId="257"/>
            <ac:spMk id="152" creationId="{B163B9F7-9AC6-D3AB-2C4F-597868AD3574}"/>
          </ac:spMkLst>
        </pc:spChg>
        <pc:spChg chg="add mod">
          <ac:chgData name="Seema Ashesh" userId="f3e4aa11c846cc07" providerId="Windows Live" clId="Web-{E8799106-7A29-7A6B-A752-DFB963BE6D77}" dt="2026-10-03T18:33:51.837" v="702"/>
          <ac:spMkLst>
            <pc:docMk/>
            <pc:sldMk cId="261428860" sldId="257"/>
            <ac:spMk id="153" creationId="{27616C67-9B8B-4E22-062D-DD173DD5CBC2}"/>
          </ac:spMkLst>
        </pc:spChg>
        <pc:spChg chg="add mod">
          <ac:chgData name="Seema Ashesh" userId="f3e4aa11c846cc07" providerId="Windows Live" clId="Web-{E8799106-7A29-7A6B-A752-DFB963BE6D77}" dt="2026-10-03T18:33:51.837" v="703"/>
          <ac:spMkLst>
            <pc:docMk/>
            <pc:sldMk cId="261428860" sldId="257"/>
            <ac:spMk id="154" creationId="{ED4704F8-6384-49C9-3F21-2DCFDC219B7E}"/>
          </ac:spMkLst>
        </pc:spChg>
        <pc:spChg chg="add del mod">
          <ac:chgData name="Seema Ashesh" userId="f3e4aa11c846cc07" providerId="Windows Live" clId="Web-{E8799106-7A29-7A6B-A752-DFB963BE6D77}" dt="2026-10-03T18:33:51.837" v="705"/>
          <ac:spMkLst>
            <pc:docMk/>
            <pc:sldMk cId="261428860" sldId="257"/>
            <ac:spMk id="161" creationId="{B3593EB2-8C43-87CF-6624-17EA4B2547DD}"/>
          </ac:spMkLst>
        </pc:spChg>
        <pc:spChg chg="add mod">
          <ac:chgData name="Seema Ashesh" userId="f3e4aa11c846cc07" providerId="Windows Live" clId="Web-{E8799106-7A29-7A6B-A752-DFB963BE6D77}" dt="2026-10-03T18:33:51.837" v="706"/>
          <ac:spMkLst>
            <pc:docMk/>
            <pc:sldMk cId="261428860" sldId="257"/>
            <ac:spMk id="163" creationId="{15A30941-2ECE-F60E-C250-82376000E7F4}"/>
          </ac:spMkLst>
        </pc:spChg>
        <pc:spChg chg="add mod">
          <ac:chgData name="Seema Ashesh" userId="f3e4aa11c846cc07" providerId="Windows Live" clId="Web-{E8799106-7A29-7A6B-A752-DFB963BE6D77}" dt="2026-10-03T18:33:51.837" v="711"/>
          <ac:spMkLst>
            <pc:docMk/>
            <pc:sldMk cId="261428860" sldId="257"/>
            <ac:spMk id="169" creationId="{2A7E4220-80A7-14D5-2C97-B18E9EDD690D}"/>
          </ac:spMkLst>
        </pc:spChg>
        <pc:spChg chg="add mod">
          <ac:chgData name="Seema Ashesh" userId="f3e4aa11c846cc07" providerId="Windows Live" clId="Web-{E8799106-7A29-7A6B-A752-DFB963BE6D77}" dt="2026-10-03T18:33:51.837" v="712"/>
          <ac:spMkLst>
            <pc:docMk/>
            <pc:sldMk cId="261428860" sldId="257"/>
            <ac:spMk id="171" creationId="{08B8A6F5-0F7F-7BD1-41A7-A227570C573B}"/>
          </ac:spMkLst>
        </pc:spChg>
        <pc:spChg chg="add mod">
          <ac:chgData name="Seema Ashesh" userId="f3e4aa11c846cc07" providerId="Windows Live" clId="Web-{E8799106-7A29-7A6B-A752-DFB963BE6D77}" dt="2026-10-03T18:33:51.837" v="713"/>
          <ac:spMkLst>
            <pc:docMk/>
            <pc:sldMk cId="261428860" sldId="257"/>
            <ac:spMk id="173" creationId="{8F3551C4-9B80-684B-1E8C-0C5C1070B3B4}"/>
          </ac:spMkLst>
        </pc:spChg>
        <pc:spChg chg="add mod">
          <ac:chgData name="Seema Ashesh" userId="f3e4aa11c846cc07" providerId="Windows Live" clId="Web-{E8799106-7A29-7A6B-A752-DFB963BE6D77}" dt="2026-10-03T18:33:51.837" v="714"/>
          <ac:spMkLst>
            <pc:docMk/>
            <pc:sldMk cId="261428860" sldId="257"/>
            <ac:spMk id="175" creationId="{8AED4F24-4FC9-1DE3-CF8D-2A73980A068C}"/>
          </ac:spMkLst>
        </pc:spChg>
        <pc:spChg chg="add mod">
          <ac:chgData name="Seema Ashesh" userId="f3e4aa11c846cc07" providerId="Windows Live" clId="Web-{E8799106-7A29-7A6B-A752-DFB963BE6D77}" dt="2026-10-03T18:33:51.837" v="715"/>
          <ac:spMkLst>
            <pc:docMk/>
            <pc:sldMk cId="261428860" sldId="257"/>
            <ac:spMk id="177" creationId="{7594689B-5DEC-0953-EE47-CA912DA10916}"/>
          </ac:spMkLst>
        </pc:spChg>
        <pc:spChg chg="add mod">
          <ac:chgData name="Seema Ashesh" userId="f3e4aa11c846cc07" providerId="Windows Live" clId="Web-{E8799106-7A29-7A6B-A752-DFB963BE6D77}" dt="2026-10-03T18:33:51.837" v="716"/>
          <ac:spMkLst>
            <pc:docMk/>
            <pc:sldMk cId="261428860" sldId="257"/>
            <ac:spMk id="179" creationId="{C67A9A6C-4205-6E1B-5074-C8ADE9B3ABD2}"/>
          </ac:spMkLst>
        </pc:spChg>
        <pc:spChg chg="add mod">
          <ac:chgData name="Seema Ashesh" userId="f3e4aa11c846cc07" providerId="Windows Live" clId="Web-{E8799106-7A29-7A6B-A752-DFB963BE6D77}" dt="2026-10-03T18:33:52.150" v="717"/>
          <ac:spMkLst>
            <pc:docMk/>
            <pc:sldMk cId="261428860" sldId="257"/>
            <ac:spMk id="181" creationId="{55C32DB4-53AE-5F28-F3CA-083B931086F7}"/>
          </ac:spMkLst>
        </pc:spChg>
        <pc:grpChg chg="add del">
          <ac:chgData name="Seema Ashesh" userId="f3e4aa11c846cc07" providerId="Windows Live" clId="Web-{E8799106-7A29-7A6B-A752-DFB963BE6D77}" dt="2026-10-03T17:51:48.550" v="42"/>
          <ac:grpSpMkLst>
            <pc:docMk/>
            <pc:sldMk cId="261428860" sldId="257"/>
            <ac:grpSpMk id="71" creationId="{894C8A40-6E15-6D07-9587-9D5D533B188A}"/>
          </ac:grpSpMkLst>
        </pc:grpChg>
        <pc:grpChg chg="add del">
          <ac:chgData name="Seema Ashesh" userId="f3e4aa11c846cc07" providerId="Windows Live" clId="Web-{E8799106-7A29-7A6B-A752-DFB963BE6D77}" dt="2026-10-03T17:51:45.097" v="41"/>
          <ac:grpSpMkLst>
            <pc:docMk/>
            <pc:sldMk cId="261428860" sldId="257"/>
            <ac:grpSpMk id="134" creationId="{C35E5D29-3DA7-3504-2A50-828F99B989FC}"/>
          </ac:grpSpMkLst>
        </pc:grpChg>
        <pc:grpChg chg="add mod">
          <ac:chgData name="Seema Ashesh" userId="f3e4aa11c846cc07" providerId="Windows Live" clId="Web-{E8799106-7A29-7A6B-A752-DFB963BE6D77}" dt="2026-10-03T18:32:52.130" v="676" actId="1076"/>
          <ac:grpSpMkLst>
            <pc:docMk/>
            <pc:sldMk cId="261428860" sldId="257"/>
            <ac:grpSpMk id="182" creationId="{A9178564-6525-1F16-72C7-86C0144976CB}"/>
          </ac:grpSpMkLst>
        </pc:grpChg>
        <pc:picChg chg="add del mod">
          <ac:chgData name="Seema Ashesh" userId="f3e4aa11c846cc07" providerId="Windows Live" clId="Web-{E8799106-7A29-7A6B-A752-DFB963BE6D77}" dt="2026-10-03T18:16:04.293" v="371"/>
          <ac:picMkLst>
            <pc:docMk/>
            <pc:sldMk cId="261428860" sldId="257"/>
            <ac:picMk id="155" creationId="{4698D2FE-5E3C-2DFC-F718-163E4ADC9082}"/>
          </ac:picMkLst>
        </pc:picChg>
        <pc:picChg chg="add del mod">
          <ac:chgData name="Seema Ashesh" userId="f3e4aa11c846cc07" providerId="Windows Live" clId="Web-{E8799106-7A29-7A6B-A752-DFB963BE6D77}" dt="2026-10-03T18:16:04.293" v="370"/>
          <ac:picMkLst>
            <pc:docMk/>
            <pc:sldMk cId="261428860" sldId="257"/>
            <ac:picMk id="156" creationId="{63606BC6-6B6F-5C87-1503-005AC6C68E29}"/>
          </ac:picMkLst>
        </pc:picChg>
        <pc:picChg chg="add del mod">
          <ac:chgData name="Seema Ashesh" userId="f3e4aa11c846cc07" providerId="Windows Live" clId="Web-{E8799106-7A29-7A6B-A752-DFB963BE6D77}" dt="2026-10-03T18:16:04.293" v="369"/>
          <ac:picMkLst>
            <pc:docMk/>
            <pc:sldMk cId="261428860" sldId="257"/>
            <ac:picMk id="157" creationId="{F8DE3FF1-DDD0-DF34-AC41-CF2EBF549B92}"/>
          </ac:picMkLst>
        </pc:picChg>
        <pc:picChg chg="add del mod">
          <ac:chgData name="Seema Ashesh" userId="f3e4aa11c846cc07" providerId="Windows Live" clId="Web-{E8799106-7A29-7A6B-A752-DFB963BE6D77}" dt="2026-10-03T18:33:51.837" v="704"/>
          <ac:picMkLst>
            <pc:docMk/>
            <pc:sldMk cId="261428860" sldId="257"/>
            <ac:picMk id="158" creationId="{556671E3-2979-4757-02FB-874651D55633}"/>
          </ac:picMkLst>
        </pc:picChg>
        <pc:picChg chg="add del mod">
          <ac:chgData name="Seema Ashesh" userId="f3e4aa11c846cc07" providerId="Windows Live" clId="Web-{E8799106-7A29-7A6B-A752-DFB963BE6D77}" dt="2026-10-03T18:16:04.293" v="368"/>
          <ac:picMkLst>
            <pc:docMk/>
            <pc:sldMk cId="261428860" sldId="257"/>
            <ac:picMk id="159" creationId="{CDB04992-5410-08C6-118C-63EB03F99ABB}"/>
          </ac:picMkLst>
        </pc:picChg>
        <pc:picChg chg="add mod">
          <ac:chgData name="Seema Ashesh" userId="f3e4aa11c846cc07" providerId="Windows Live" clId="Web-{E8799106-7A29-7A6B-A752-DFB963BE6D77}" dt="2026-10-03T18:33:51.837" v="707"/>
          <ac:picMkLst>
            <pc:docMk/>
            <pc:sldMk cId="261428860" sldId="257"/>
            <ac:picMk id="164" creationId="{17A4F793-04FE-CAE9-9290-493700AEA1C9}"/>
          </ac:picMkLst>
        </pc:picChg>
        <pc:picChg chg="add mod">
          <ac:chgData name="Seema Ashesh" userId="f3e4aa11c846cc07" providerId="Windows Live" clId="Web-{E8799106-7A29-7A6B-A752-DFB963BE6D77}" dt="2026-10-03T18:33:51.837" v="708"/>
          <ac:picMkLst>
            <pc:docMk/>
            <pc:sldMk cId="261428860" sldId="257"/>
            <ac:picMk id="165" creationId="{1346F6B9-6361-8A85-E235-3C6F8406DDCA}"/>
          </ac:picMkLst>
        </pc:picChg>
        <pc:picChg chg="add mod">
          <ac:chgData name="Seema Ashesh" userId="f3e4aa11c846cc07" providerId="Windows Live" clId="Web-{E8799106-7A29-7A6B-A752-DFB963BE6D77}" dt="2026-10-03T18:33:51.837" v="709"/>
          <ac:picMkLst>
            <pc:docMk/>
            <pc:sldMk cId="261428860" sldId="257"/>
            <ac:picMk id="166" creationId="{A2E8ED24-6F58-2C0F-080B-8B37294B2CE2}"/>
          </ac:picMkLst>
        </pc:picChg>
        <pc:picChg chg="add mod">
          <ac:chgData name="Seema Ashesh" userId="f3e4aa11c846cc07" providerId="Windows Live" clId="Web-{E8799106-7A29-7A6B-A752-DFB963BE6D77}" dt="2026-10-03T18:33:51.837" v="710"/>
          <ac:picMkLst>
            <pc:docMk/>
            <pc:sldMk cId="261428860" sldId="257"/>
            <ac:picMk id="167" creationId="{7408465F-9669-60B6-A266-063FAB222A6B}"/>
          </ac:picMkLst>
        </pc:picChg>
      </pc:sldChg>
      <pc:sldMasterChg chg="modSp modSldLayout">
        <pc:chgData name="Seema Ashesh" userId="f3e4aa11c846cc07" providerId="Windows Live" clId="Web-{E8799106-7A29-7A6B-A752-DFB963BE6D77}" dt="2026-10-03T17:34:40.040" v="0"/>
        <pc:sldMasterMkLst>
          <pc:docMk/>
          <pc:sldMasterMk cId="0" sldId="2147483648"/>
        </pc:sldMasterMkLst>
        <pc:spChg chg="mod">
          <ac:chgData name="Seema Ashesh" userId="f3e4aa11c846cc07" providerId="Windows Live" clId="Web-{E8799106-7A29-7A6B-A752-DFB963BE6D77}" dt="2026-10-03T17:34:40.040" v="0"/>
          <ac:spMkLst>
            <pc:docMk/>
            <pc:sldMasterMk cId="0" sldId="2147483648"/>
            <ac:spMk id="1026" creationId="{515F92DC-5C77-B1C0-2F73-C428C5C6CCBC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asterMk cId="0" sldId="2147483648"/>
            <ac:spMk id="1027" creationId="{D4A39F1A-90BB-FBA6-D01A-816148142BF3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asterMk cId="0" sldId="2147483648"/>
            <ac:spMk id="1028" creationId="{169D2AFE-01C3-F4A7-90F7-6020EA155DC3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asterMk cId="0" sldId="2147483648"/>
            <ac:spMk id="1029" creationId="{EA12E9B0-65CD-62FE-9AD2-4EA2A2CF363B}"/>
          </ac:spMkLst>
        </pc:spChg>
        <pc:spChg chg="mod">
          <ac:chgData name="Seema Ashesh" userId="f3e4aa11c846cc07" providerId="Windows Live" clId="Web-{E8799106-7A29-7A6B-A752-DFB963BE6D77}" dt="2026-10-03T17:34:40.040" v="0"/>
          <ac:spMkLst>
            <pc:docMk/>
            <pc:sldMasterMk cId="0" sldId="2147483648"/>
            <ac:spMk id="1030" creationId="{E5BE055F-43FE-C4BC-BCAE-2EC3D88E5A84}"/>
          </ac:spMkLst>
        </pc:sp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820416005" sldId="2147483650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820416005" sldId="2147483650"/>
              <ac:spMk id="20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820416005" sldId="2147483650"/>
              <ac:spMk id="21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3261551186" sldId="2147483651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3261551186" sldId="2147483651"/>
              <ac:spMk id="26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3261551186" sldId="2147483651"/>
              <ac:spMk id="27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3700325572" sldId="2147483652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3700325572" sldId="2147483652"/>
              <ac:spMk id="32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3700325572" sldId="2147483652"/>
              <ac:spMk id="33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4079380719" sldId="2147483653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4079380719" sldId="2147483653"/>
              <ac:spMk id="38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4079380719" sldId="2147483653"/>
              <ac:spMk id="39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4079380719" sldId="2147483653"/>
              <ac:spMk id="40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1145276240" sldId="2147483654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1145276240" sldId="2147483654"/>
              <ac:spMk id="45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1145276240" sldId="2147483654"/>
              <ac:spMk id="46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1145276240" sldId="2147483654"/>
              <ac:spMk id="47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1145276240" sldId="2147483654"/>
              <ac:spMk id="48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1145276240" sldId="2147483654"/>
              <ac:spMk id="49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3448999207" sldId="2147483655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3448999207" sldId="2147483655"/>
              <ac:spMk id="54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969926578" sldId="2147483656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969926578" sldId="2147483656"/>
              <ac:spMk id="59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969926578" sldId="2147483656"/>
              <ac:spMk id="60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969926578" sldId="2147483656"/>
              <ac:spMk id="61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4276186930" sldId="2147483657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4276186930" sldId="2147483657"/>
              <ac:spMk id="66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4276186930" sldId="2147483657"/>
              <ac:spMk id="67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4276186930" sldId="2147483657"/>
              <ac:spMk id="68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887101291" sldId="2147483658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887101291" sldId="2147483658"/>
              <ac:spMk id="73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887101291" sldId="2147483658"/>
              <ac:spMk id="74" creationId="{00000000-0000-0000-0000-000000000000}"/>
            </ac:spMkLst>
          </pc:spChg>
        </pc:sldLayoutChg>
        <pc:sldLayoutChg chg="modSp">
          <pc:chgData name="Seema Ashesh" userId="f3e4aa11c846cc07" providerId="Windows Live" clId="Web-{E8799106-7A29-7A6B-A752-DFB963BE6D77}" dt="2026-10-03T17:34:40.040" v="0"/>
          <pc:sldLayoutMkLst>
            <pc:docMk/>
            <pc:sldMasterMk cId="0" sldId="2147483648"/>
            <pc:sldLayoutMk cId="2001485962" sldId="2147483659"/>
          </pc:sldLayoutMkLst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2001485962" sldId="2147483659"/>
              <ac:spMk id="79" creationId="{00000000-0000-0000-0000-000000000000}"/>
            </ac:spMkLst>
          </pc:spChg>
          <pc:spChg chg="mod">
            <ac:chgData name="Seema Ashesh" userId="f3e4aa11c846cc07" providerId="Windows Live" clId="Web-{E8799106-7A29-7A6B-A752-DFB963BE6D77}" dt="2026-10-03T17:34:40.040" v="0"/>
            <ac:spMkLst>
              <pc:docMk/>
              <pc:sldMasterMk cId="0" sldId="2147483648"/>
              <pc:sldLayoutMk cId="2001485962" sldId="2147483659"/>
              <ac:spMk id="80" creationId="{00000000-0000-0000-0000-000000000000}"/>
            </ac:spMkLst>
          </pc:spChg>
        </pc:sldLayoutChg>
      </pc:sldMasterChg>
    </pc:docChg>
  </pc:docChgLst>
  <pc:docChgLst>
    <pc:chgData name="Seema Ashesh" userId="f3e4aa11c846cc07" providerId="Windows Live" clId="Web-{668CAD1C-0DB0-C82A-6545-EE2084BF479F}"/>
    <pc:docChg chg="modSld">
      <pc:chgData name="Seema Ashesh" userId="f3e4aa11c846cc07" providerId="Windows Live" clId="Web-{668CAD1C-0DB0-C82A-6545-EE2084BF479F}" dt="2026-10-03T18:43:20.050" v="124"/>
      <pc:docMkLst>
        <pc:docMk/>
      </pc:docMkLst>
      <pc:sldChg chg="modSp">
        <pc:chgData name="Seema Ashesh" userId="f3e4aa11c846cc07" providerId="Windows Live" clId="Web-{668CAD1C-0DB0-C82A-6545-EE2084BF479F}" dt="2026-10-03T18:43:20.050" v="124"/>
        <pc:sldMkLst>
          <pc:docMk/>
          <pc:sldMk cId="261428860" sldId="257"/>
        </pc:sldMkLst>
        <pc:spChg chg="mod">
          <ac:chgData name="Seema Ashesh" userId="f3e4aa11c846cc07" providerId="Windows Live" clId="Web-{668CAD1C-0DB0-C82A-6545-EE2084BF479F}" dt="2026-10-03T18:39:37.230" v="102"/>
          <ac:spMkLst>
            <pc:docMk/>
            <pc:sldMk cId="261428860" sldId="257"/>
            <ac:spMk id="4" creationId="{60B43E63-2290-3D05-915E-62EC138627A1}"/>
          </ac:spMkLst>
        </pc:spChg>
        <pc:spChg chg="mod">
          <ac:chgData name="Seema Ashesh" userId="f3e4aa11c846cc07" providerId="Windows Live" clId="Web-{668CAD1C-0DB0-C82A-6545-EE2084BF479F}" dt="2026-10-03T18:40:56.389" v="108"/>
          <ac:spMkLst>
            <pc:docMk/>
            <pc:sldMk cId="261428860" sldId="257"/>
            <ac:spMk id="6" creationId="{59C38763-98CA-2E69-787F-1F11C969B924}"/>
          </ac:spMkLst>
        </pc:spChg>
        <pc:spChg chg="mod">
          <ac:chgData name="Seema Ashesh" userId="f3e4aa11c846cc07" providerId="Windows Live" clId="Web-{668CAD1C-0DB0-C82A-6545-EE2084BF479F}" dt="2026-10-03T18:41:08.233" v="109"/>
          <ac:spMkLst>
            <pc:docMk/>
            <pc:sldMk cId="261428860" sldId="257"/>
            <ac:spMk id="8" creationId="{059367E3-11CC-8D17-9C64-39611B04C623}"/>
          </ac:spMkLst>
        </pc:spChg>
        <pc:spChg chg="mod">
          <ac:chgData name="Seema Ashesh" userId="f3e4aa11c846cc07" providerId="Windows Live" clId="Web-{668CAD1C-0DB0-C82A-6545-EE2084BF479F}" dt="2026-10-03T18:41:27.968" v="110"/>
          <ac:spMkLst>
            <pc:docMk/>
            <pc:sldMk cId="261428860" sldId="257"/>
            <ac:spMk id="136" creationId="{067CCF08-FD67-735E-F7FA-AAFF120EC363}"/>
          </ac:spMkLst>
        </pc:spChg>
        <pc:spChg chg="mod">
          <ac:chgData name="Seema Ashesh" userId="f3e4aa11c846cc07" providerId="Windows Live" clId="Web-{668CAD1C-0DB0-C82A-6545-EE2084BF479F}" dt="2026-10-03T18:39:37.230" v="98"/>
          <ac:spMkLst>
            <pc:docMk/>
            <pc:sldMk cId="261428860" sldId="257"/>
            <ac:spMk id="137" creationId="{31339E78-9896-16DE-C7ED-C94DBA948D11}"/>
          </ac:spMkLst>
        </pc:spChg>
        <pc:spChg chg="mod">
          <ac:chgData name="Seema Ashesh" userId="f3e4aa11c846cc07" providerId="Windows Live" clId="Web-{668CAD1C-0DB0-C82A-6545-EE2084BF479F}" dt="2026-10-03T18:39:37.230" v="97"/>
          <ac:spMkLst>
            <pc:docMk/>
            <pc:sldMk cId="261428860" sldId="257"/>
            <ac:spMk id="138" creationId="{B72FCBB5-2EA3-EB47-C5C1-F2BDAF741116}"/>
          </ac:spMkLst>
        </pc:spChg>
        <pc:spChg chg="mod">
          <ac:chgData name="Seema Ashesh" userId="f3e4aa11c846cc07" providerId="Windows Live" clId="Web-{668CAD1C-0DB0-C82A-6545-EE2084BF479F}" dt="2026-10-03T18:43:20.050" v="124"/>
          <ac:spMkLst>
            <pc:docMk/>
            <pc:sldMk cId="261428860" sldId="257"/>
            <ac:spMk id="140" creationId="{8FE4C41C-0FDF-4DE4-AC19-B27917927B58}"/>
          </ac:spMkLst>
        </pc:spChg>
        <pc:spChg chg="mod">
          <ac:chgData name="Seema Ashesh" userId="f3e4aa11c846cc07" providerId="Windows Live" clId="Web-{668CAD1C-0DB0-C82A-6545-EE2084BF479F}" dt="2026-10-03T18:39:37.230" v="95"/>
          <ac:spMkLst>
            <pc:docMk/>
            <pc:sldMk cId="261428860" sldId="257"/>
            <ac:spMk id="141" creationId="{F0BC8487-9CFB-A227-603E-3EC267407971}"/>
          </ac:spMkLst>
        </pc:spChg>
        <pc:spChg chg="mod">
          <ac:chgData name="Seema Ashesh" userId="f3e4aa11c846cc07" providerId="Windows Live" clId="Web-{668CAD1C-0DB0-C82A-6545-EE2084BF479F}" dt="2026-10-03T18:39:37.230" v="94"/>
          <ac:spMkLst>
            <pc:docMk/>
            <pc:sldMk cId="261428860" sldId="257"/>
            <ac:spMk id="142" creationId="{A5A8FC21-9AFB-FCA6-8BE3-E8E34B0FBB33}"/>
          </ac:spMkLst>
        </pc:spChg>
        <pc:spChg chg="mod">
          <ac:chgData name="Seema Ashesh" userId="f3e4aa11c846cc07" providerId="Windows Live" clId="Web-{668CAD1C-0DB0-C82A-6545-EE2084BF479F}" dt="2026-10-03T18:39:37.230" v="93"/>
          <ac:spMkLst>
            <pc:docMk/>
            <pc:sldMk cId="261428860" sldId="257"/>
            <ac:spMk id="143" creationId="{9178AEB7-2DE4-3587-E21E-3A47BB9FD3D4}"/>
          </ac:spMkLst>
        </pc:spChg>
        <pc:spChg chg="mod">
          <ac:chgData name="Seema Ashesh" userId="f3e4aa11c846cc07" providerId="Windows Live" clId="Web-{668CAD1C-0DB0-C82A-6545-EE2084BF479F}" dt="2026-10-03T18:39:37.230" v="92"/>
          <ac:spMkLst>
            <pc:docMk/>
            <pc:sldMk cId="261428860" sldId="257"/>
            <ac:spMk id="144" creationId="{DAF07C2A-DDC0-AA8C-7B80-41A9F60B4FB8}"/>
          </ac:spMkLst>
        </pc:spChg>
        <pc:spChg chg="mod">
          <ac:chgData name="Seema Ashesh" userId="f3e4aa11c846cc07" providerId="Windows Live" clId="Web-{668CAD1C-0DB0-C82A-6545-EE2084BF479F}" dt="2026-10-03T18:39:37.230" v="91"/>
          <ac:spMkLst>
            <pc:docMk/>
            <pc:sldMk cId="261428860" sldId="257"/>
            <ac:spMk id="145" creationId="{EA26D1D1-966C-65F5-9EED-DC21434AF80F}"/>
          </ac:spMkLst>
        </pc:spChg>
        <pc:spChg chg="mod">
          <ac:chgData name="Seema Ashesh" userId="f3e4aa11c846cc07" providerId="Windows Live" clId="Web-{668CAD1C-0DB0-C82A-6545-EE2084BF479F}" dt="2026-10-03T18:39:37.230" v="90"/>
          <ac:spMkLst>
            <pc:docMk/>
            <pc:sldMk cId="261428860" sldId="257"/>
            <ac:spMk id="146" creationId="{894E4A9A-CB0F-E73F-8858-58E375E2903F}"/>
          </ac:spMkLst>
        </pc:spChg>
        <pc:spChg chg="mod">
          <ac:chgData name="Seema Ashesh" userId="f3e4aa11c846cc07" providerId="Windows Live" clId="Web-{668CAD1C-0DB0-C82A-6545-EE2084BF479F}" dt="2026-10-03T18:39:37.230" v="89"/>
          <ac:spMkLst>
            <pc:docMk/>
            <pc:sldMk cId="261428860" sldId="257"/>
            <ac:spMk id="147" creationId="{DC45CD49-05DD-EB0E-B261-7E9712DB340D}"/>
          </ac:spMkLst>
        </pc:spChg>
        <pc:spChg chg="mod">
          <ac:chgData name="Seema Ashesh" userId="f3e4aa11c846cc07" providerId="Windows Live" clId="Web-{668CAD1C-0DB0-C82A-6545-EE2084BF479F}" dt="2026-10-03T18:39:37.230" v="88"/>
          <ac:spMkLst>
            <pc:docMk/>
            <pc:sldMk cId="261428860" sldId="257"/>
            <ac:spMk id="148" creationId="{87B89324-3D96-E65B-151A-759DE0E8FED0}"/>
          </ac:spMkLst>
        </pc:spChg>
        <pc:spChg chg="mod">
          <ac:chgData name="Seema Ashesh" userId="f3e4aa11c846cc07" providerId="Windows Live" clId="Web-{668CAD1C-0DB0-C82A-6545-EE2084BF479F}" dt="2026-10-03T18:39:37.230" v="87"/>
          <ac:spMkLst>
            <pc:docMk/>
            <pc:sldMk cId="261428860" sldId="257"/>
            <ac:spMk id="149" creationId="{6DC04F82-36B6-C2D4-87FB-DA52D00B0729}"/>
          </ac:spMkLst>
        </pc:spChg>
        <pc:spChg chg="mod">
          <ac:chgData name="Seema Ashesh" userId="f3e4aa11c846cc07" providerId="Windows Live" clId="Web-{668CAD1C-0DB0-C82A-6545-EE2084BF479F}" dt="2026-10-03T18:39:37.230" v="86"/>
          <ac:spMkLst>
            <pc:docMk/>
            <pc:sldMk cId="261428860" sldId="257"/>
            <ac:spMk id="150" creationId="{B3CFBD1D-9512-7E2C-D0A2-4F23BF0084B3}"/>
          </ac:spMkLst>
        </pc:spChg>
        <pc:spChg chg="mod">
          <ac:chgData name="Seema Ashesh" userId="f3e4aa11c846cc07" providerId="Windows Live" clId="Web-{668CAD1C-0DB0-C82A-6545-EE2084BF479F}" dt="2026-10-03T18:39:37.230" v="85"/>
          <ac:spMkLst>
            <pc:docMk/>
            <pc:sldMk cId="261428860" sldId="257"/>
            <ac:spMk id="151" creationId="{6E35E805-3562-80C6-64F6-A2D82B2A3AD6}"/>
          </ac:spMkLst>
        </pc:spChg>
        <pc:spChg chg="mod">
          <ac:chgData name="Seema Ashesh" userId="f3e4aa11c846cc07" providerId="Windows Live" clId="Web-{668CAD1C-0DB0-C82A-6545-EE2084BF479F}" dt="2026-10-03T18:39:37.230" v="84"/>
          <ac:spMkLst>
            <pc:docMk/>
            <pc:sldMk cId="261428860" sldId="257"/>
            <ac:spMk id="152" creationId="{B163B9F7-9AC6-D3AB-2C4F-597868AD3574}"/>
          </ac:spMkLst>
        </pc:spChg>
        <pc:spChg chg="mod">
          <ac:chgData name="Seema Ashesh" userId="f3e4aa11c846cc07" providerId="Windows Live" clId="Web-{668CAD1C-0DB0-C82A-6545-EE2084BF479F}" dt="2026-10-03T18:39:37.230" v="83"/>
          <ac:spMkLst>
            <pc:docMk/>
            <pc:sldMk cId="261428860" sldId="257"/>
            <ac:spMk id="153" creationId="{27616C67-9B8B-4E22-062D-DD173DD5CBC2}"/>
          </ac:spMkLst>
        </pc:spChg>
        <pc:spChg chg="mod">
          <ac:chgData name="Seema Ashesh" userId="f3e4aa11c846cc07" providerId="Windows Live" clId="Web-{668CAD1C-0DB0-C82A-6545-EE2084BF479F}" dt="2026-10-03T18:39:37.230" v="82"/>
          <ac:spMkLst>
            <pc:docMk/>
            <pc:sldMk cId="261428860" sldId="257"/>
            <ac:spMk id="154" creationId="{ED4704F8-6384-49C9-3F21-2DCFDC219B7E}"/>
          </ac:spMkLst>
        </pc:spChg>
        <pc:spChg chg="mod">
          <ac:chgData name="Seema Ashesh" userId="f3e4aa11c846cc07" providerId="Windows Live" clId="Web-{668CAD1C-0DB0-C82A-6545-EE2084BF479F}" dt="2026-10-03T18:41:56.922" v="112" actId="1076"/>
          <ac:spMkLst>
            <pc:docMk/>
            <pc:sldMk cId="261428860" sldId="257"/>
            <ac:spMk id="161" creationId="{B3593EB2-8C43-87CF-6624-17EA4B2547DD}"/>
          </ac:spMkLst>
        </pc:spChg>
        <pc:spChg chg="mod">
          <ac:chgData name="Seema Ashesh" userId="f3e4aa11c846cc07" providerId="Windows Live" clId="Web-{668CAD1C-0DB0-C82A-6545-EE2084BF479F}" dt="2026-10-03T18:42:16.954" v="116" actId="1076"/>
          <ac:spMkLst>
            <pc:docMk/>
            <pc:sldMk cId="261428860" sldId="257"/>
            <ac:spMk id="163" creationId="{15A30941-2ECE-F60E-C250-82376000E7F4}"/>
          </ac:spMkLst>
        </pc:spChg>
        <pc:spChg chg="mod">
          <ac:chgData name="Seema Ashesh" userId="f3e4aa11c846cc07" providerId="Windows Live" clId="Web-{668CAD1C-0DB0-C82A-6545-EE2084BF479F}" dt="2026-10-03T18:42:48.502" v="122"/>
          <ac:spMkLst>
            <pc:docMk/>
            <pc:sldMk cId="261428860" sldId="257"/>
            <ac:spMk id="169" creationId="{2A7E4220-80A7-14D5-2C97-B18E9EDD690D}"/>
          </ac:spMkLst>
        </pc:spChg>
        <pc:spChg chg="mod">
          <ac:chgData name="Seema Ashesh" userId="f3e4aa11c846cc07" providerId="Windows Live" clId="Web-{668CAD1C-0DB0-C82A-6545-EE2084BF479F}" dt="2026-10-03T18:42:43.955" v="121"/>
          <ac:spMkLst>
            <pc:docMk/>
            <pc:sldMk cId="261428860" sldId="257"/>
            <ac:spMk id="171" creationId="{08B8A6F5-0F7F-7BD1-41A7-A227570C573B}"/>
          </ac:spMkLst>
        </pc:spChg>
        <pc:spChg chg="mod">
          <ac:chgData name="Seema Ashesh" userId="f3e4aa11c846cc07" providerId="Windows Live" clId="Web-{668CAD1C-0DB0-C82A-6545-EE2084BF479F}" dt="2026-10-03T18:42:32.298" v="117"/>
          <ac:spMkLst>
            <pc:docMk/>
            <pc:sldMk cId="261428860" sldId="257"/>
            <ac:spMk id="173" creationId="{8F3551C4-9B80-684B-1E8C-0C5C1070B3B4}"/>
          </ac:spMkLst>
        </pc:spChg>
        <pc:spChg chg="mod">
          <ac:chgData name="Seema Ashesh" userId="f3e4aa11c846cc07" providerId="Windows Live" clId="Web-{668CAD1C-0DB0-C82A-6545-EE2084BF479F}" dt="2026-10-03T18:42:51.143" v="123"/>
          <ac:spMkLst>
            <pc:docMk/>
            <pc:sldMk cId="261428860" sldId="257"/>
            <ac:spMk id="175" creationId="{8AED4F24-4FC9-1DE3-CF8D-2A73980A068C}"/>
          </ac:spMkLst>
        </pc:spChg>
        <pc:spChg chg="mod">
          <ac:chgData name="Seema Ashesh" userId="f3e4aa11c846cc07" providerId="Windows Live" clId="Web-{668CAD1C-0DB0-C82A-6545-EE2084BF479F}" dt="2026-10-03T18:42:40.470" v="120"/>
          <ac:spMkLst>
            <pc:docMk/>
            <pc:sldMk cId="261428860" sldId="257"/>
            <ac:spMk id="177" creationId="{7594689B-5DEC-0953-EE47-CA912DA10916}"/>
          </ac:spMkLst>
        </pc:spChg>
        <pc:spChg chg="mod">
          <ac:chgData name="Seema Ashesh" userId="f3e4aa11c846cc07" providerId="Windows Live" clId="Web-{668CAD1C-0DB0-C82A-6545-EE2084BF479F}" dt="2026-10-03T18:42:35.548" v="118"/>
          <ac:spMkLst>
            <pc:docMk/>
            <pc:sldMk cId="261428860" sldId="257"/>
            <ac:spMk id="179" creationId="{C67A9A6C-4205-6E1B-5074-C8ADE9B3ABD2}"/>
          </ac:spMkLst>
        </pc:spChg>
        <pc:spChg chg="mod">
          <ac:chgData name="Seema Ashesh" userId="f3e4aa11c846cc07" providerId="Windows Live" clId="Web-{668CAD1C-0DB0-C82A-6545-EE2084BF479F}" dt="2026-10-03T18:42:37.736" v="119"/>
          <ac:spMkLst>
            <pc:docMk/>
            <pc:sldMk cId="261428860" sldId="257"/>
            <ac:spMk id="181" creationId="{55C32DB4-53AE-5F28-F3CA-083B931086F7}"/>
          </ac:spMkLst>
        </pc:spChg>
        <pc:grpChg chg="mod">
          <ac:chgData name="Seema Ashesh" userId="f3e4aa11c846cc07" providerId="Windows Live" clId="Web-{668CAD1C-0DB0-C82A-6545-EE2084BF479F}" dt="2026-10-03T18:37:55.384" v="30" actId="1076"/>
          <ac:grpSpMkLst>
            <pc:docMk/>
            <pc:sldMk cId="261428860" sldId="257"/>
            <ac:grpSpMk id="182" creationId="{A9178564-6525-1F16-72C7-86C0144976CB}"/>
          </ac:grpSpMkLst>
        </pc:grpChg>
        <pc:picChg chg="mod">
          <ac:chgData name="Seema Ashesh" userId="f3e4aa11c846cc07" providerId="Windows Live" clId="Web-{668CAD1C-0DB0-C82A-6545-EE2084BF479F}" dt="2026-10-03T18:40:12.482" v="107"/>
          <ac:picMkLst>
            <pc:docMk/>
            <pc:sldMk cId="261428860" sldId="257"/>
            <ac:picMk id="158" creationId="{556671E3-2979-4757-02FB-874651D55633}"/>
          </ac:picMkLst>
        </pc:picChg>
        <pc:picChg chg="mod">
          <ac:chgData name="Seema Ashesh" userId="f3e4aa11c846cc07" providerId="Windows Live" clId="Web-{668CAD1C-0DB0-C82A-6545-EE2084BF479F}" dt="2026-10-03T18:40:05.497" v="105"/>
          <ac:picMkLst>
            <pc:docMk/>
            <pc:sldMk cId="261428860" sldId="257"/>
            <ac:picMk id="164" creationId="{17A4F793-04FE-CAE9-9290-493700AEA1C9}"/>
          </ac:picMkLst>
        </pc:picChg>
        <pc:picChg chg="mod">
          <ac:chgData name="Seema Ashesh" userId="f3e4aa11c846cc07" providerId="Windows Live" clId="Web-{668CAD1C-0DB0-C82A-6545-EE2084BF479F}" dt="2026-10-03T18:40:08.981" v="106"/>
          <ac:picMkLst>
            <pc:docMk/>
            <pc:sldMk cId="261428860" sldId="257"/>
            <ac:picMk id="165" creationId="{1346F6B9-6361-8A85-E235-3C6F8406DDCA}"/>
          </ac:picMkLst>
        </pc:picChg>
        <pc:picChg chg="mod">
          <ac:chgData name="Seema Ashesh" userId="f3e4aa11c846cc07" providerId="Windows Live" clId="Web-{668CAD1C-0DB0-C82A-6545-EE2084BF479F}" dt="2026-10-03T18:39:51.200" v="103"/>
          <ac:picMkLst>
            <pc:docMk/>
            <pc:sldMk cId="261428860" sldId="257"/>
            <ac:picMk id="166" creationId="{A2E8ED24-6F58-2C0F-080B-8B37294B2CE2}"/>
          </ac:picMkLst>
        </pc:picChg>
        <pc:picChg chg="mod">
          <ac:chgData name="Seema Ashesh" userId="f3e4aa11c846cc07" providerId="Windows Live" clId="Web-{668CAD1C-0DB0-C82A-6545-EE2084BF479F}" dt="2026-10-03T18:40:00.465" v="104"/>
          <ac:picMkLst>
            <pc:docMk/>
            <pc:sldMk cId="261428860" sldId="257"/>
            <ac:picMk id="167" creationId="{7408465F-9669-60B6-A266-063FAB222A6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;n">
            <a:extLst>
              <a:ext uri="{FF2B5EF4-FFF2-40B4-BE49-F238E27FC236}">
                <a16:creationId xmlns:a16="http://schemas.microsoft.com/office/drawing/2014/main" id="{4ACF51BC-330E-0993-901D-451AE25BDCD8}"/>
              </a:ext>
            </a:extLst>
          </p:cNvPr>
          <p:cNvSpPr txBox="1">
            <a:spLocks noGrp="1"/>
          </p:cNvSpPr>
          <p:nvPr>
            <p:ph type="hdr" idx="2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5" name="Google Shape;4;n">
            <a:extLst>
              <a:ext uri="{FF2B5EF4-FFF2-40B4-BE49-F238E27FC236}">
                <a16:creationId xmlns:a16="http://schemas.microsoft.com/office/drawing/2014/main" id="{C6E9F546-DA45-A415-BC18-835B6C216AF9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6" name="Google Shape;5;n">
            <a:extLst>
              <a:ext uri="{FF2B5EF4-FFF2-40B4-BE49-F238E27FC236}">
                <a16:creationId xmlns:a16="http://schemas.microsoft.com/office/drawing/2014/main" id="{E654341F-9F5B-4B00-099F-C8B437BFD5EF}"/>
              </a:ext>
            </a:extLst>
          </p:cNvPr>
          <p:cNvSpPr>
            <a:spLocks noGrp="1" noRot="1" noChangeAspect="1"/>
          </p:cNvSpPr>
          <p:nvPr>
            <p:ph type="sldImg" idx="3"/>
          </p:nvPr>
        </p:nvSpPr>
        <p:spPr bwMode="auto">
          <a:xfrm>
            <a:off x="2327275" y="685800"/>
            <a:ext cx="2203450" cy="3429000"/>
          </a:xfrm>
          <a:custGeom>
            <a:avLst/>
            <a:gdLst>
              <a:gd name="T0" fmla="*/ 0 w 120000"/>
              <a:gd name="T1" fmla="*/ 0 h 120000"/>
              <a:gd name="T2" fmla="*/ 120000 w 120000"/>
              <a:gd name="T3" fmla="*/ 120000 h 120000"/>
            </a:gdLst>
            <a:ahLst/>
            <a:cxnLst/>
            <a:rect l="T0" t="T1" r="T2" b="T3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>
            <a:solidFill>
              <a:srgbClr val="0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Google Shape;6;n">
            <a:extLst>
              <a:ext uri="{FF2B5EF4-FFF2-40B4-BE49-F238E27FC236}">
                <a16:creationId xmlns:a16="http://schemas.microsoft.com/office/drawing/2014/main" id="{CD4C2DC6-76A6-6C7B-F6AF-CF46544C65C2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3078" name="Google Shape;7;n">
            <a:extLst>
              <a:ext uri="{FF2B5EF4-FFF2-40B4-BE49-F238E27FC236}">
                <a16:creationId xmlns:a16="http://schemas.microsoft.com/office/drawing/2014/main" id="{ECC65C8D-A638-B7CF-D7D6-7709B50752D0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3079" name="Google Shape;8;n">
            <a:extLst>
              <a:ext uri="{FF2B5EF4-FFF2-40B4-BE49-F238E27FC236}">
                <a16:creationId xmlns:a16="http://schemas.microsoft.com/office/drawing/2014/main" id="{41B20F33-0C4E-FCA5-99E7-C26FCCB2C1F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b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panose="020B0604020202020204" pitchFamily="34" charset="0"/>
              <a:buNone/>
              <a:defRPr sz="120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D8ECE19-A81F-448C-BACB-785F63FF8167}" type="slidenum">
              <a:rPr lang="en-IN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L="457200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1pPr>
    <a:lvl2pPr marL="742950" lvl="1" indent="-28575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2pPr>
    <a:lvl3pPr marL="1143000" lvl="2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3pPr>
    <a:lvl4pPr marL="1600200" lvl="3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4pPr>
    <a:lvl5pPr marL="2057400" lvl="4" indent="-228600" algn="l" rtl="0" eaLnBrk="0" fontAlgn="base" hangingPunct="0">
      <a:spcBef>
        <a:spcPct val="0"/>
      </a:spcBef>
      <a:spcAft>
        <a:spcPct val="0"/>
      </a:spcAft>
      <a:buClr>
        <a:srgbClr val="000000"/>
      </a:buClr>
      <a:buFont typeface="Arial" panose="020B0604020202020204" pitchFamily="34" charset="0"/>
      <a:defRPr sz="1400">
        <a:solidFill>
          <a:srgbClr val="000000"/>
        </a:solidFill>
        <a:latin typeface="Arial"/>
        <a:ea typeface="Arial"/>
        <a:cs typeface="Arial"/>
        <a:sym typeface="Arial" panose="020B0604020202020204" pitchFamily="34" charset="0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E3234678-4AAE-3103-BF7F-8FE3435FD80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A23AE528-63F7-F416-09B2-4B774F5BB0D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53CD2B1D-662E-70F8-3CBD-726448BF8EEA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B52DB3-A518-49CF-961F-32C6DCF8B726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218029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ctrTitle"/>
          </p:nvPr>
        </p:nvSpPr>
        <p:spPr>
          <a:xfrm>
            <a:off x="2429590" y="13418726"/>
            <a:ext cx="27535346" cy="925911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subTitle" idx="1"/>
          </p:nvPr>
        </p:nvSpPr>
        <p:spPr>
          <a:xfrm>
            <a:off x="4859179" y="24477665"/>
            <a:ext cx="22676168" cy="1103894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2598"/>
              </a:spcBef>
              <a:spcAft>
                <a:spcPts val="0"/>
              </a:spcAft>
              <a:buClr>
                <a:srgbClr val="888888"/>
              </a:buClr>
              <a:buSzPts val="154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2261"/>
              </a:spcBef>
              <a:spcAft>
                <a:spcPts val="0"/>
              </a:spcAft>
              <a:buClr>
                <a:srgbClr val="888888"/>
              </a:buClr>
              <a:buSzPts val="13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1940"/>
              </a:spcBef>
              <a:spcAft>
                <a:spcPts val="0"/>
              </a:spcAft>
              <a:buClr>
                <a:srgbClr val="888888"/>
              </a:buClr>
              <a:buSzPts val="11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09918631-C5BC-6CCF-3232-12EEBC6E461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8D6E58B5-F9C4-AB85-4396-4A1570180F1E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F1B161BF-040B-CCCE-814E-FB84A2169A51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B2D7C-5353-4095-9A43-23B4B5620977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0416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>
            <a:spLocks noGrp="1"/>
          </p:cNvSpPr>
          <p:nvPr>
            <p:ph type="title"/>
          </p:nvPr>
        </p:nvSpPr>
        <p:spPr>
          <a:xfrm>
            <a:off x="1619727" y="1729838"/>
            <a:ext cx="29155072" cy="71993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body" idx="1"/>
          </p:nvPr>
        </p:nvSpPr>
        <p:spPr>
          <a:xfrm>
            <a:off x="1619727" y="10079042"/>
            <a:ext cx="29155072" cy="2850728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771388" lvl="1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157082" lvl="2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542776" lvl="3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928470" lvl="4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314164" lvl="5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99857" lvl="6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085551" lvl="7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471245" lvl="8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9A495815-19E7-FCFF-45F3-1CC3550C56C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4D7F4D1A-90E6-BBF0-7028-16B7858DBA2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1E3B51C9-D0E8-4462-B9B7-EC8A2A67BF7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68E497-CDEC-4584-B259-1CC0220861FD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15511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 txBox="1">
            <a:spLocks noGrp="1"/>
          </p:cNvSpPr>
          <p:nvPr>
            <p:ph type="title"/>
          </p:nvPr>
        </p:nvSpPr>
        <p:spPr>
          <a:xfrm>
            <a:off x="2558946" y="27757352"/>
            <a:ext cx="27535346" cy="8579181"/>
          </a:xfrm>
          <a:prstGeom prst="rect">
            <a:avLst/>
          </a:prstGeom>
          <a:noFill/>
          <a:ln>
            <a:noFill/>
          </a:ln>
        </p:spPr>
        <p:txBody>
          <a:bodyPr spcFirstLastPara="1" anchor="t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200"/>
              <a:buFont typeface="Calibri"/>
              <a:buNone/>
              <a:defRPr sz="16197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body" idx="1"/>
          </p:nvPr>
        </p:nvSpPr>
        <p:spPr>
          <a:xfrm>
            <a:off x="2558946" y="18308261"/>
            <a:ext cx="27535346" cy="9449095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385694" lvl="0" indent="-192847" algn="l">
              <a:spcBef>
                <a:spcPts val="1620"/>
              </a:spcBef>
              <a:spcAft>
                <a:spcPts val="0"/>
              </a:spcAft>
              <a:buClr>
                <a:srgbClr val="888888"/>
              </a:buClr>
              <a:buSzPts val="9600"/>
              <a:buNone/>
              <a:defRPr sz="8099">
                <a:solidFill>
                  <a:srgbClr val="888888"/>
                </a:solidFill>
              </a:defRPr>
            </a:lvl1pPr>
            <a:lvl2pPr marL="771388" lvl="1" indent="-192847" algn="l">
              <a:spcBef>
                <a:spcPts val="1451"/>
              </a:spcBef>
              <a:spcAft>
                <a:spcPts val="0"/>
              </a:spcAft>
              <a:buClr>
                <a:srgbClr val="888888"/>
              </a:buClr>
              <a:buSzPts val="8600"/>
              <a:buNone/>
              <a:defRPr sz="7255">
                <a:solidFill>
                  <a:srgbClr val="888888"/>
                </a:solidFill>
              </a:defRPr>
            </a:lvl2pPr>
            <a:lvl3pPr marL="1157082" lvl="2" indent="-192847" algn="l">
              <a:spcBef>
                <a:spcPts val="1299"/>
              </a:spcBef>
              <a:spcAft>
                <a:spcPts val="0"/>
              </a:spcAft>
              <a:buClr>
                <a:srgbClr val="888888"/>
              </a:buClr>
              <a:buSzPts val="7700"/>
              <a:buNone/>
              <a:defRPr sz="6496">
                <a:solidFill>
                  <a:srgbClr val="888888"/>
                </a:solidFill>
              </a:defRPr>
            </a:lvl3pPr>
            <a:lvl4pPr marL="1542776" lvl="3" indent="-192847" algn="l">
              <a:spcBef>
                <a:spcPts val="113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5652">
                <a:solidFill>
                  <a:srgbClr val="888888"/>
                </a:solidFill>
              </a:defRPr>
            </a:lvl4pPr>
            <a:lvl5pPr marL="1928470" lvl="4" indent="-192847" algn="l">
              <a:spcBef>
                <a:spcPts val="113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5652">
                <a:solidFill>
                  <a:srgbClr val="888888"/>
                </a:solidFill>
              </a:defRPr>
            </a:lvl5pPr>
            <a:lvl6pPr marL="2314164" lvl="5" indent="-192847" algn="l">
              <a:spcBef>
                <a:spcPts val="113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5652">
                <a:solidFill>
                  <a:srgbClr val="888888"/>
                </a:solidFill>
              </a:defRPr>
            </a:lvl6pPr>
            <a:lvl7pPr marL="2699857" lvl="6" indent="-192847" algn="l">
              <a:spcBef>
                <a:spcPts val="113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5652">
                <a:solidFill>
                  <a:srgbClr val="888888"/>
                </a:solidFill>
              </a:defRPr>
            </a:lvl7pPr>
            <a:lvl8pPr marL="3085551" lvl="7" indent="-192847" algn="l">
              <a:spcBef>
                <a:spcPts val="113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5652">
                <a:solidFill>
                  <a:srgbClr val="888888"/>
                </a:solidFill>
              </a:defRPr>
            </a:lvl8pPr>
            <a:lvl9pPr marL="3471245" lvl="8" indent="-192847" algn="l">
              <a:spcBef>
                <a:spcPts val="1130"/>
              </a:spcBef>
              <a:spcAft>
                <a:spcPts val="0"/>
              </a:spcAft>
              <a:buClr>
                <a:srgbClr val="888888"/>
              </a:buClr>
              <a:buSzPts val="6700"/>
              <a:buNone/>
              <a:defRPr sz="5652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4E87BE5F-1D8C-8073-6F45-BAED34B7DA58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1451E08D-1CD4-02D9-BB40-245348EE8401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6D21E868-780F-E06B-73D7-7AAC8D5640D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AA6D95-711F-4E36-9F2F-0E553EE5EC91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0325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7"/>
          <p:cNvSpPr txBox="1">
            <a:spLocks noGrp="1"/>
          </p:cNvSpPr>
          <p:nvPr>
            <p:ph type="title"/>
          </p:nvPr>
        </p:nvSpPr>
        <p:spPr>
          <a:xfrm>
            <a:off x="1619727" y="1729838"/>
            <a:ext cx="29155072" cy="71993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1"/>
          </p:nvPr>
        </p:nvSpPr>
        <p:spPr>
          <a:xfrm>
            <a:off x="1619727" y="10079042"/>
            <a:ext cx="14307582" cy="2850728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910666" algn="l">
              <a:spcBef>
                <a:spcPts val="2261"/>
              </a:spcBef>
              <a:spcAft>
                <a:spcPts val="0"/>
              </a:spcAft>
              <a:buClr>
                <a:schemeClr val="dk1"/>
              </a:buClr>
              <a:buSzPts val="13400"/>
              <a:buChar char="•"/>
              <a:defRPr sz="11304"/>
            </a:lvl1pPr>
            <a:lvl2pPr marL="771388" lvl="1" indent="-808886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Char char="–"/>
              <a:defRPr sz="9701"/>
            </a:lvl2pPr>
            <a:lvl3pPr marL="1157082" lvl="2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8099"/>
            </a:lvl3pPr>
            <a:lvl4pPr marL="1542776" lvl="3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–"/>
              <a:defRPr sz="7255"/>
            </a:lvl4pPr>
            <a:lvl5pPr marL="1928470" lvl="4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»"/>
              <a:defRPr sz="7255"/>
            </a:lvl5pPr>
            <a:lvl6pPr marL="2314164" lvl="5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6pPr>
            <a:lvl7pPr marL="2699857" lvl="6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7pPr>
            <a:lvl8pPr marL="3085551" lvl="7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8pPr>
            <a:lvl9pPr marL="3471245" lvl="8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2"/>
          </p:nvPr>
        </p:nvSpPr>
        <p:spPr>
          <a:xfrm>
            <a:off x="16467217" y="10079042"/>
            <a:ext cx="14307582" cy="2850728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910666" algn="l">
              <a:spcBef>
                <a:spcPts val="2261"/>
              </a:spcBef>
              <a:spcAft>
                <a:spcPts val="0"/>
              </a:spcAft>
              <a:buClr>
                <a:schemeClr val="dk1"/>
              </a:buClr>
              <a:buSzPts val="13400"/>
              <a:buChar char="•"/>
              <a:defRPr sz="11304"/>
            </a:lvl1pPr>
            <a:lvl2pPr marL="771388" lvl="1" indent="-808886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Char char="–"/>
              <a:defRPr sz="9701"/>
            </a:lvl2pPr>
            <a:lvl3pPr marL="1157082" lvl="2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8099"/>
            </a:lvl3pPr>
            <a:lvl4pPr marL="1542776" lvl="3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–"/>
              <a:defRPr sz="7255"/>
            </a:lvl4pPr>
            <a:lvl5pPr marL="1928470" lvl="4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»"/>
              <a:defRPr sz="7255"/>
            </a:lvl5pPr>
            <a:lvl6pPr marL="2314164" lvl="5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6pPr>
            <a:lvl7pPr marL="2699857" lvl="6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7pPr>
            <a:lvl8pPr marL="3085551" lvl="7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8pPr>
            <a:lvl9pPr marL="3471245" lvl="8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D62BEABC-BB69-6B89-CDE6-3EDAC526F980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A65D02DC-7B9D-53EA-912B-D274FBAD573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14231BED-1E72-733D-3409-79F71E72A078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102AA-CD91-4831-A747-E278E34DCED8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3807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8"/>
          <p:cNvSpPr txBox="1">
            <a:spLocks noGrp="1"/>
          </p:cNvSpPr>
          <p:nvPr>
            <p:ph type="title"/>
          </p:nvPr>
        </p:nvSpPr>
        <p:spPr>
          <a:xfrm>
            <a:off x="1619727" y="1729838"/>
            <a:ext cx="29155072" cy="71993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1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1"/>
          </p:nvPr>
        </p:nvSpPr>
        <p:spPr>
          <a:xfrm>
            <a:off x="1619731" y="9669083"/>
            <a:ext cx="14313209" cy="40296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385694" lvl="0" indent="-192847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None/>
              <a:defRPr sz="9701" b="1"/>
            </a:lvl1pPr>
            <a:lvl2pPr marL="771388" lvl="1" indent="-192847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99" b="1"/>
            </a:lvl2pPr>
            <a:lvl3pPr marL="1157082" lvl="2" indent="-19284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None/>
              <a:defRPr sz="7255" b="1"/>
            </a:lvl3pPr>
            <a:lvl4pPr marL="1542776" lvl="3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4pPr>
            <a:lvl5pPr marL="1928470" lvl="4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5pPr>
            <a:lvl6pPr marL="2314164" lvl="5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6pPr>
            <a:lvl7pPr marL="2699857" lvl="6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7pPr>
            <a:lvl8pPr marL="3085551" lvl="7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8pPr>
            <a:lvl9pPr marL="3471245" lvl="8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body" idx="2"/>
          </p:nvPr>
        </p:nvSpPr>
        <p:spPr>
          <a:xfrm>
            <a:off x="1619731" y="13698694"/>
            <a:ext cx="14313209" cy="2488762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808886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9701"/>
            </a:lvl1pPr>
            <a:lvl2pPr marL="771388" lvl="1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–"/>
              <a:defRPr sz="8099"/>
            </a:lvl2pPr>
            <a:lvl3pPr marL="1157082" lvl="2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3pPr>
            <a:lvl4pPr marL="1542776" lvl="3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–"/>
              <a:defRPr sz="6496"/>
            </a:lvl4pPr>
            <a:lvl5pPr marL="1928470" lvl="4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»"/>
              <a:defRPr sz="6496"/>
            </a:lvl5pPr>
            <a:lvl6pPr marL="2314164" lvl="5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6pPr>
            <a:lvl7pPr marL="2699857" lvl="6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7pPr>
            <a:lvl8pPr marL="3085551" lvl="7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8pPr>
            <a:lvl9pPr marL="3471245" lvl="8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body" idx="3"/>
          </p:nvPr>
        </p:nvSpPr>
        <p:spPr>
          <a:xfrm>
            <a:off x="16455973" y="9669083"/>
            <a:ext cx="14318831" cy="402961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marL="385694" lvl="0" indent="-192847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None/>
              <a:defRPr sz="9701" b="1"/>
            </a:lvl1pPr>
            <a:lvl2pPr marL="771388" lvl="1" indent="-192847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None/>
              <a:defRPr sz="8099" b="1"/>
            </a:lvl2pPr>
            <a:lvl3pPr marL="1157082" lvl="2" indent="-19284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None/>
              <a:defRPr sz="7255" b="1"/>
            </a:lvl3pPr>
            <a:lvl4pPr marL="1542776" lvl="3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4pPr>
            <a:lvl5pPr marL="1928470" lvl="4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5pPr>
            <a:lvl6pPr marL="2314164" lvl="5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6pPr>
            <a:lvl7pPr marL="2699857" lvl="6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7pPr>
            <a:lvl8pPr marL="3085551" lvl="7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8pPr>
            <a:lvl9pPr marL="3471245" lvl="8" indent="-192847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None/>
              <a:defRPr sz="6496" b="1"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body" idx="4"/>
          </p:nvPr>
        </p:nvSpPr>
        <p:spPr>
          <a:xfrm>
            <a:off x="16455973" y="13698694"/>
            <a:ext cx="14318831" cy="2488762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808886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9701"/>
            </a:lvl1pPr>
            <a:lvl2pPr marL="771388" lvl="1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–"/>
              <a:defRPr sz="8099"/>
            </a:lvl2pPr>
            <a:lvl3pPr marL="1157082" lvl="2" indent="-653537" algn="l">
              <a:spcBef>
                <a:spcPts val="1451"/>
              </a:spcBef>
              <a:spcAft>
                <a:spcPts val="0"/>
              </a:spcAft>
              <a:buClr>
                <a:schemeClr val="dk1"/>
              </a:buClr>
              <a:buSzPts val="8600"/>
              <a:buChar char="•"/>
              <a:defRPr sz="7255"/>
            </a:lvl3pPr>
            <a:lvl4pPr marL="1542776" lvl="3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–"/>
              <a:defRPr sz="6496"/>
            </a:lvl4pPr>
            <a:lvl5pPr marL="1928470" lvl="4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»"/>
              <a:defRPr sz="6496"/>
            </a:lvl5pPr>
            <a:lvl6pPr marL="2314164" lvl="5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6pPr>
            <a:lvl7pPr marL="2699857" lvl="6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7pPr>
            <a:lvl8pPr marL="3085551" lvl="7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8pPr>
            <a:lvl9pPr marL="3471245" lvl="8" indent="-605325" algn="l">
              <a:spcBef>
                <a:spcPts val="1299"/>
              </a:spcBef>
              <a:spcAft>
                <a:spcPts val="0"/>
              </a:spcAft>
              <a:buClr>
                <a:schemeClr val="dk1"/>
              </a:buClr>
              <a:buSzPts val="7700"/>
              <a:buChar char="•"/>
              <a:defRPr sz="6496"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2E779F8E-39BD-0DDA-AE98-9441B3CCAF06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713D7E95-5ED3-BEBD-3A59-252D8835A28B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D2B90AAA-EAA8-450D-BC9F-621CDBE69275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5EA256-ADB6-4602-B511-5E4ABCFDB58F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276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9"/>
          <p:cNvSpPr txBox="1">
            <a:spLocks noGrp="1"/>
          </p:cNvSpPr>
          <p:nvPr>
            <p:ph type="title"/>
          </p:nvPr>
        </p:nvSpPr>
        <p:spPr>
          <a:xfrm>
            <a:off x="1619727" y="1729838"/>
            <a:ext cx="29155072" cy="71993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EFCB3DB7-80BE-3285-A66A-ECE4072AE8B3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BA1F7D2-2CE8-3413-D5A3-FBDDAAEDDF3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46B8BDC1-7382-F8A6-14C4-6AA7D5150032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CA193C-FD6D-4DA2-87DD-9CA69AA2C0C5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89992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>
            <a:spLocks noGrp="1"/>
          </p:cNvSpPr>
          <p:nvPr>
            <p:ph type="title"/>
          </p:nvPr>
        </p:nvSpPr>
        <p:spPr>
          <a:xfrm>
            <a:off x="1619729" y="1719837"/>
            <a:ext cx="10657577" cy="7319301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8099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body" idx="1"/>
          </p:nvPr>
        </p:nvSpPr>
        <p:spPr>
          <a:xfrm>
            <a:off x="12665361" y="1719840"/>
            <a:ext cx="18109439" cy="3686648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1017803" algn="l">
              <a:spcBef>
                <a:spcPts val="2598"/>
              </a:spcBef>
              <a:spcAft>
                <a:spcPts val="0"/>
              </a:spcAft>
              <a:buClr>
                <a:schemeClr val="dk1"/>
              </a:buClr>
              <a:buSzPts val="15400"/>
              <a:buChar char="•"/>
              <a:defRPr sz="12991"/>
            </a:lvl1pPr>
            <a:lvl2pPr marL="771388" lvl="1" indent="-910666" algn="l">
              <a:spcBef>
                <a:spcPts val="2261"/>
              </a:spcBef>
              <a:spcAft>
                <a:spcPts val="0"/>
              </a:spcAft>
              <a:buClr>
                <a:schemeClr val="dk1"/>
              </a:buClr>
              <a:buSzPts val="13400"/>
              <a:buChar char="–"/>
              <a:defRPr sz="11304"/>
            </a:lvl2pPr>
            <a:lvl3pPr marL="1157082" lvl="2" indent="-808886" algn="l">
              <a:spcBef>
                <a:spcPts val="1940"/>
              </a:spcBef>
              <a:spcAft>
                <a:spcPts val="0"/>
              </a:spcAft>
              <a:buClr>
                <a:schemeClr val="dk1"/>
              </a:buClr>
              <a:buSzPts val="11500"/>
              <a:buChar char="•"/>
              <a:defRPr sz="9701"/>
            </a:lvl3pPr>
            <a:lvl4pPr marL="1542776" lvl="3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–"/>
              <a:defRPr sz="8099"/>
            </a:lvl4pPr>
            <a:lvl5pPr marL="1928470" lvl="4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»"/>
              <a:defRPr sz="8099"/>
            </a:lvl5pPr>
            <a:lvl6pPr marL="2314164" lvl="5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8099"/>
            </a:lvl6pPr>
            <a:lvl7pPr marL="2699857" lvl="6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8099"/>
            </a:lvl7pPr>
            <a:lvl8pPr marL="3085551" lvl="7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8099"/>
            </a:lvl8pPr>
            <a:lvl9pPr marL="3471245" lvl="8" indent="-707106" algn="l">
              <a:spcBef>
                <a:spcPts val="1620"/>
              </a:spcBef>
              <a:spcAft>
                <a:spcPts val="0"/>
              </a:spcAft>
              <a:buClr>
                <a:schemeClr val="dk1"/>
              </a:buClr>
              <a:buSzPts val="9600"/>
              <a:buChar char="•"/>
              <a:defRPr sz="8099"/>
            </a:lvl9pPr>
          </a:lstStyle>
          <a:p>
            <a:endParaRPr/>
          </a:p>
        </p:txBody>
      </p:sp>
      <p:sp>
        <p:nvSpPr>
          <p:cNvPr id="61" name="Google Shape;61;p10"/>
          <p:cNvSpPr txBox="1">
            <a:spLocks noGrp="1"/>
          </p:cNvSpPr>
          <p:nvPr>
            <p:ph type="body" idx="2"/>
          </p:nvPr>
        </p:nvSpPr>
        <p:spPr>
          <a:xfrm>
            <a:off x="1619729" y="9039144"/>
            <a:ext cx="10657577" cy="29547181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192847" algn="l">
              <a:spcBef>
                <a:spcPts val="1130"/>
              </a:spcBef>
              <a:spcAft>
                <a:spcPts val="0"/>
              </a:spcAft>
              <a:buClr>
                <a:schemeClr val="dk1"/>
              </a:buClr>
              <a:buSzPts val="6700"/>
              <a:buNone/>
              <a:defRPr sz="5652"/>
            </a:lvl1pPr>
            <a:lvl2pPr marL="771388" lvl="1" indent="-192847" algn="l">
              <a:spcBef>
                <a:spcPts val="979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4893"/>
            </a:lvl2pPr>
            <a:lvl3pPr marL="1157082" lvl="2" indent="-192847" algn="l">
              <a:spcBef>
                <a:spcPts val="81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049"/>
            </a:lvl3pPr>
            <a:lvl4pPr marL="1542776" lvl="3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4pPr>
            <a:lvl5pPr marL="1928470" lvl="4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5pPr>
            <a:lvl6pPr marL="2314164" lvl="5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6pPr>
            <a:lvl7pPr marL="2699857" lvl="6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7pPr>
            <a:lvl8pPr marL="3085551" lvl="7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8pPr>
            <a:lvl9pPr marL="3471245" lvl="8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C81E87E4-EA9F-4EAD-051D-AEDB4FF998E1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700AD396-ACEA-FAA0-28FF-CC2573363B46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74610848-164B-A8A2-E8EC-BF2BDF235637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72FE8C-CFF2-4EE6-9068-BAA8C2575250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699265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>
            <a:spLocks noGrp="1"/>
          </p:cNvSpPr>
          <p:nvPr>
            <p:ph type="title"/>
          </p:nvPr>
        </p:nvSpPr>
        <p:spPr>
          <a:xfrm>
            <a:off x="6349555" y="30237115"/>
            <a:ext cx="19436715" cy="3569662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Calibri"/>
              <a:buNone/>
              <a:defRPr sz="8099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>
            <a:spLocks noGrp="1"/>
          </p:cNvSpPr>
          <p:nvPr>
            <p:ph type="pic" idx="2"/>
          </p:nvPr>
        </p:nvSpPr>
        <p:spPr>
          <a:xfrm>
            <a:off x="6349555" y="3859631"/>
            <a:ext cx="19436715" cy="259175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>
            <a:spLocks noGrp="1"/>
          </p:cNvSpPr>
          <p:nvPr>
            <p:ph type="body" idx="1"/>
          </p:nvPr>
        </p:nvSpPr>
        <p:spPr>
          <a:xfrm>
            <a:off x="6349555" y="33806777"/>
            <a:ext cx="19436715" cy="50695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192847" algn="l">
              <a:spcBef>
                <a:spcPts val="1130"/>
              </a:spcBef>
              <a:spcAft>
                <a:spcPts val="0"/>
              </a:spcAft>
              <a:buClr>
                <a:schemeClr val="dk1"/>
              </a:buClr>
              <a:buSzPts val="6700"/>
              <a:buNone/>
              <a:defRPr sz="5652"/>
            </a:lvl1pPr>
            <a:lvl2pPr marL="771388" lvl="1" indent="-192847" algn="l">
              <a:spcBef>
                <a:spcPts val="979"/>
              </a:spcBef>
              <a:spcAft>
                <a:spcPts val="0"/>
              </a:spcAft>
              <a:buClr>
                <a:schemeClr val="dk1"/>
              </a:buClr>
              <a:buSzPts val="5800"/>
              <a:buNone/>
              <a:defRPr sz="4893"/>
            </a:lvl2pPr>
            <a:lvl3pPr marL="1157082" lvl="2" indent="-192847" algn="l">
              <a:spcBef>
                <a:spcPts val="810"/>
              </a:spcBef>
              <a:spcAft>
                <a:spcPts val="0"/>
              </a:spcAft>
              <a:buClr>
                <a:schemeClr val="dk1"/>
              </a:buClr>
              <a:buSzPts val="4800"/>
              <a:buNone/>
              <a:defRPr sz="4049"/>
            </a:lvl3pPr>
            <a:lvl4pPr marL="1542776" lvl="3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4pPr>
            <a:lvl5pPr marL="1928470" lvl="4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5pPr>
            <a:lvl6pPr marL="2314164" lvl="5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6pPr>
            <a:lvl7pPr marL="2699857" lvl="6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7pPr>
            <a:lvl8pPr marL="3085551" lvl="7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8pPr>
            <a:lvl9pPr marL="3471245" lvl="8" indent="-192847" algn="l">
              <a:spcBef>
                <a:spcPts val="725"/>
              </a:spcBef>
              <a:spcAft>
                <a:spcPts val="0"/>
              </a:spcAft>
              <a:buClr>
                <a:schemeClr val="dk1"/>
              </a:buClr>
              <a:buSzPts val="4300"/>
              <a:buNone/>
              <a:defRPr sz="3627"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F850DA59-A208-CAB7-6929-53123CC88EB2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E77FAAA8-A90D-5FB1-2287-147DED13D179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ACDD0641-7447-E192-A6D6-1D75E1F6957D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66D11A3-A2FF-43AB-9095-D226A4E22045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6186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>
            <a:spLocks noGrp="1"/>
          </p:cNvSpPr>
          <p:nvPr>
            <p:ph type="title"/>
          </p:nvPr>
        </p:nvSpPr>
        <p:spPr>
          <a:xfrm>
            <a:off x="1619727" y="1729838"/>
            <a:ext cx="29155072" cy="719931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2"/>
          <p:cNvSpPr txBox="1">
            <a:spLocks noGrp="1"/>
          </p:cNvSpPr>
          <p:nvPr>
            <p:ph type="body" idx="1"/>
          </p:nvPr>
        </p:nvSpPr>
        <p:spPr>
          <a:xfrm rot="5400000">
            <a:off x="1943622" y="9755148"/>
            <a:ext cx="28507282" cy="29155072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771388" lvl="1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157082" lvl="2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542776" lvl="3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928470" lvl="4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314164" lvl="5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99857" lvl="6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085551" lvl="7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471245" lvl="8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30E05F21-BDD6-8262-139C-DA4FED531FBD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B55AADDA-ECAD-0074-F02B-CA84339245B0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6BA0B644-99E4-B210-5055-A357BEF5CD1E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7C2DE98-1EF5-41BE-8B2F-D2F08D6B5F25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7101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>
            <a:spLocks noGrp="1"/>
          </p:cNvSpPr>
          <p:nvPr>
            <p:ph type="title"/>
          </p:nvPr>
        </p:nvSpPr>
        <p:spPr>
          <a:xfrm rot="5400000">
            <a:off x="8702174" y="16513699"/>
            <a:ext cx="36856481" cy="728876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3"/>
          <p:cNvSpPr txBox="1">
            <a:spLocks noGrp="1"/>
          </p:cNvSpPr>
          <p:nvPr>
            <p:ph type="body" idx="1"/>
          </p:nvPr>
        </p:nvSpPr>
        <p:spPr>
          <a:xfrm rot="5400000">
            <a:off x="-6145316" y="9494885"/>
            <a:ext cx="36856481" cy="21326396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85694" lvl="0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771388" lvl="1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157082" lvl="2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542776" lvl="3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1928470" lvl="4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314164" lvl="5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699857" lvl="6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085551" lvl="7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471245" lvl="8" indent="-289270" algn="l">
              <a:spcBef>
                <a:spcPts val="304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2;p2">
            <a:extLst>
              <a:ext uri="{FF2B5EF4-FFF2-40B4-BE49-F238E27FC236}">
                <a16:creationId xmlns:a16="http://schemas.microsoft.com/office/drawing/2014/main" id="{68395E5F-B628-6799-2961-81D4FAB93D1F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Google Shape;13;p2">
            <a:extLst>
              <a:ext uri="{FF2B5EF4-FFF2-40B4-BE49-F238E27FC236}">
                <a16:creationId xmlns:a16="http://schemas.microsoft.com/office/drawing/2014/main" id="{CF7E0C61-3E0C-DFEF-FB5B-8669F879D747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Google Shape;14;p2">
            <a:extLst>
              <a:ext uri="{FF2B5EF4-FFF2-40B4-BE49-F238E27FC236}">
                <a16:creationId xmlns:a16="http://schemas.microsoft.com/office/drawing/2014/main" id="{2758C0BB-52D0-EF1A-2EAF-26CA91A9C419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0BE37D9-C512-4498-9990-28E10E7222EF}" type="slidenum">
              <a:rPr lang="en-IN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01485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;p2">
            <a:extLst>
              <a:ext uri="{FF2B5EF4-FFF2-40B4-BE49-F238E27FC236}">
                <a16:creationId xmlns:a16="http://schemas.microsoft.com/office/drawing/2014/main" id="{515F92DC-5C77-B1C0-2F73-C428C5C6CCBC}"/>
              </a:ext>
            </a:extLst>
          </p:cNvPr>
          <p:cNvSpPr txBox="1">
            <a:spLocks noGrp="1"/>
          </p:cNvSpPr>
          <p:nvPr>
            <p:ph type="title"/>
          </p:nvPr>
        </p:nvSpPr>
        <p:spPr bwMode="auto">
          <a:xfrm>
            <a:off x="1619023" y="1730192"/>
            <a:ext cx="29156479" cy="719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25" tIns="219450" rIns="438925" bIns="21945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D4A39F1A-90BB-FBA6-D01A-816148142BF3}"/>
              </a:ext>
            </a:extLst>
          </p:cNvPr>
          <p:cNvSpPr txBox="1">
            <a:spLocks noGrp="1"/>
          </p:cNvSpPr>
          <p:nvPr>
            <p:ph type="body" idx="1"/>
          </p:nvPr>
        </p:nvSpPr>
        <p:spPr bwMode="auto">
          <a:xfrm>
            <a:off x="1619023" y="10078502"/>
            <a:ext cx="29156479" cy="28507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25" tIns="219450" rIns="438925" bIns="21945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169D2AFE-01C3-F4A7-90F7-6020EA155DC3}"/>
              </a:ext>
            </a:extLst>
          </p:cNvPr>
          <p:cNvSpPr txBox="1">
            <a:spLocks noGrp="1"/>
          </p:cNvSpPr>
          <p:nvPr>
            <p:ph type="dt" idx="10"/>
          </p:nvPr>
        </p:nvSpPr>
        <p:spPr bwMode="auto">
          <a:xfrm>
            <a:off x="1619023" y="40036802"/>
            <a:ext cx="7559088" cy="229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25" tIns="219450" rIns="438925" bIns="219450" numCol="1" anchor="ctr" anchorCtr="0" compatLnSpc="1">
            <a:prstTxWarp prst="textNoShape">
              <a:avLst/>
            </a:prstTxWarp>
          </a:bodyPr>
          <a:lstStyle>
            <a:lvl1pPr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4893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29" name="Google Shape;13;p2">
            <a:extLst>
              <a:ext uri="{FF2B5EF4-FFF2-40B4-BE49-F238E27FC236}">
                <a16:creationId xmlns:a16="http://schemas.microsoft.com/office/drawing/2014/main" id="{EA12E9B0-65CD-62FE-9AD2-4EA2A2CF363B}"/>
              </a:ext>
            </a:extLst>
          </p:cNvPr>
          <p:cNvSpPr txBox="1">
            <a:spLocks noGrp="1"/>
          </p:cNvSpPr>
          <p:nvPr>
            <p:ph type="ftr" idx="11"/>
          </p:nvPr>
        </p:nvSpPr>
        <p:spPr bwMode="auto">
          <a:xfrm>
            <a:off x="11067491" y="40036802"/>
            <a:ext cx="10259543" cy="229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25" tIns="219450" rIns="438925" bIns="219450" numCol="1" anchor="ctr" anchorCtr="0" compatLnSpc="1">
            <a:prstTxWarp prst="textNoShape">
              <a:avLst/>
            </a:prstTxWarp>
          </a:bodyPr>
          <a:lstStyle>
            <a:lvl1pPr algn="ctr">
              <a:buClr>
                <a:srgbClr val="000000"/>
              </a:buClr>
              <a:buSzPts val="1400"/>
              <a:buFont typeface="Arial" panose="020B0604020202020204" pitchFamily="34" charset="0"/>
              <a:buNone/>
              <a:defRPr sz="4893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1030" name="Google Shape;14;p2">
            <a:extLst>
              <a:ext uri="{FF2B5EF4-FFF2-40B4-BE49-F238E27FC236}">
                <a16:creationId xmlns:a16="http://schemas.microsoft.com/office/drawing/2014/main" id="{E5BE055F-43FE-C4BC-BCAE-2EC3D88E5A8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 bwMode="auto">
          <a:xfrm>
            <a:off x="23216414" y="40036802"/>
            <a:ext cx="7559088" cy="22993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38925" tIns="219450" rIns="438925" bIns="219450" numCol="1" anchor="ctr" anchorCtr="0" compatLnSpc="1">
            <a:prstTxWarp prst="textNoShape">
              <a:avLst/>
            </a:prstTxWarp>
          </a:bodyPr>
          <a:lstStyle>
            <a:lvl1pPr algn="r">
              <a:buClr>
                <a:srgbClr val="000000"/>
              </a:buClr>
              <a:buFont typeface="Arial" panose="020B0604020202020204" pitchFamily="34" charset="0"/>
              <a:buNone/>
              <a:defRPr sz="4893">
                <a:solidFill>
                  <a:srgbClr val="888888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defRPr>
            </a:lvl1pPr>
          </a:lstStyle>
          <a:p>
            <a:fld id="{18DBB4ED-6A0B-4971-933B-CF57A89ED0A6}" type="slidenum">
              <a:rPr lang="en-IN" altLang="en-US"/>
              <a:pPr/>
              <a:t>‹#›</a:t>
            </a:fld>
            <a:endParaRPr lang="en-US" altLang="en-US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marL="742950" lvl="1" indent="-28575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marL="1143000" lvl="2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•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marL="1600200" lvl="3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–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marL="2057400" lvl="4" indent="-228600" algn="l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buChar char="»"/>
        <a:defRPr sz="14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2" name="Group 181">
            <a:extLst>
              <a:ext uri="{FF2B5EF4-FFF2-40B4-BE49-F238E27FC236}">
                <a16:creationId xmlns:a16="http://schemas.microsoft.com/office/drawing/2014/main" id="{A9178564-6525-1F16-72C7-86C0144976CB}"/>
              </a:ext>
            </a:extLst>
          </p:cNvPr>
          <p:cNvGrpSpPr/>
          <p:nvPr/>
        </p:nvGrpSpPr>
        <p:grpSpPr>
          <a:xfrm>
            <a:off x="442301" y="462176"/>
            <a:ext cx="31549937" cy="42260017"/>
            <a:chOff x="402069" y="526442"/>
            <a:chExt cx="31549937" cy="4226001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0B43E63-2290-3D05-915E-62EC138627A1}"/>
                </a:ext>
              </a:extLst>
            </p:cNvPr>
            <p:cNvSpPr/>
            <p:nvPr/>
          </p:nvSpPr>
          <p:spPr>
            <a:xfrm>
              <a:off x="476629" y="526442"/>
              <a:ext cx="31442864" cy="558469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b="1" dirty="0">
                <a:cs typeface="Arial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9C38763-98CA-2E69-787F-1F11C969B924}"/>
                </a:ext>
              </a:extLst>
            </p:cNvPr>
            <p:cNvSpPr txBox="1"/>
            <p:nvPr/>
          </p:nvSpPr>
          <p:spPr>
            <a:xfrm>
              <a:off x="6130284" y="777667"/>
              <a:ext cx="21196170" cy="2246769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4000" b="1" dirty="0">
                  <a:solidFill>
                    <a:srgbClr val="853B3B"/>
                  </a:solidFill>
                  <a:latin typeface="Arial"/>
                  <a:cs typeface="Arial"/>
                </a:rPr>
                <a:t>INTERNATIONAL CONFERENCE ON </a:t>
              </a:r>
            </a:p>
            <a:p>
              <a:pPr algn="ctr"/>
              <a:r>
                <a:rPr lang="en-US" sz="4000" b="1" dirty="0">
                  <a:solidFill>
                    <a:srgbClr val="853B3B"/>
                  </a:solidFill>
                  <a:latin typeface="Arial"/>
                  <a:cs typeface="Arial"/>
                </a:rPr>
                <a:t>EMERGING ENVIRONMENTAL CHALLENGES JEOPARDIZING PUBLIC HEALTH: POLICY INTERVENTIONS FOR RESILIENT SOCIETIES (EECH-PIRS 2026)</a:t>
              </a:r>
            </a:p>
            <a:p>
              <a:pPr algn="l"/>
              <a:endParaRPr lang="en-US" sz="2000" b="1" dirty="0">
                <a:solidFill>
                  <a:schemeClr val="accent6">
                    <a:lumMod val="49000"/>
                  </a:schemeClr>
                </a:solidFill>
              </a:endParaRPr>
            </a:p>
          </p:txBody>
        </p:sp>
        <p:sp>
          <p:nvSpPr>
            <p:cNvPr id="8" name="Google Shape;160;p1">
              <a:extLst>
                <a:ext uri="{FF2B5EF4-FFF2-40B4-BE49-F238E27FC236}">
                  <a16:creationId xmlns:a16="http://schemas.microsoft.com/office/drawing/2014/main" id="{059367E3-11CC-8D17-9C64-39611B04C6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65016" y="3080538"/>
              <a:ext cx="19981574" cy="7017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IN" altLang="en-US" sz="4049" b="1" dirty="0"/>
                <a:t>Title in Running Sentence Text (Font  Arial  48-60)</a:t>
              </a:r>
              <a:endParaRPr lang="en-US" altLang="en-US" sz="4049" b="1" dirty="0"/>
            </a:p>
          </p:txBody>
        </p:sp>
        <p:sp>
          <p:nvSpPr>
            <p:cNvPr id="136" name="Google Shape;91;p1">
              <a:extLst>
                <a:ext uri="{FF2B5EF4-FFF2-40B4-BE49-F238E27FC236}">
                  <a16:creationId xmlns:a16="http://schemas.microsoft.com/office/drawing/2014/main" id="{067CCF08-FD67-735E-F7FA-AAFF120EC3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742168" y="4375576"/>
              <a:ext cx="16800796" cy="18003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76047" tIns="38024" rIns="76047" bIns="38024" anchor="ctr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/>
              <a:r>
                <a:rPr lang="en-IN" altLang="en-US" sz="2800" b="1" dirty="0">
                  <a:latin typeface="Arial"/>
                  <a:cs typeface="Arial"/>
                </a:rPr>
                <a:t>All authors’ names; EECH-PIRS selected </a:t>
              </a:r>
              <a:r>
                <a:rPr lang="en-IN" altLang="en-US" sz="2800" b="1" u="sng" dirty="0">
                  <a:latin typeface="Arial"/>
                  <a:cs typeface="Arial"/>
                </a:rPr>
                <a:t>participant(s) name underlined  </a:t>
              </a:r>
              <a:endParaRPr lang="en-US" altLang="en-US" sz="2800" b="1" u="sng" dirty="0">
                <a:latin typeface="Arial"/>
                <a:cs typeface="Arial"/>
              </a:endParaRPr>
            </a:p>
            <a:p>
              <a:pPr algn="ctr" eaLnBrk="1" hangingPunct="1"/>
              <a:r>
                <a:rPr lang="en-IN" altLang="en-US" sz="2800" b="1" dirty="0">
                  <a:latin typeface="Arial"/>
                  <a:cs typeface="Arial"/>
                </a:rPr>
                <a:t>Affiliation of all the authors</a:t>
              </a:r>
              <a:endParaRPr lang="en-US" altLang="en-US" sz="2800" b="1" dirty="0">
                <a:latin typeface="Arial"/>
                <a:cs typeface="Arial"/>
              </a:endParaRPr>
            </a:p>
            <a:p>
              <a:pPr algn="ctr"/>
              <a:r>
                <a:rPr lang="en-IN" altLang="en-US" sz="2800" b="1" dirty="0">
                  <a:latin typeface="Arial"/>
                  <a:cs typeface="Arial"/>
                </a:rPr>
                <a:t>EECH-PIRS selected participant email ID</a:t>
              </a:r>
              <a:endParaRPr lang="en-US" altLang="en-US" sz="2800" b="1" dirty="0">
                <a:latin typeface="Arial"/>
                <a:cs typeface="Arial"/>
              </a:endParaRPr>
            </a:p>
            <a:p>
              <a:pPr algn="ctr" eaLnBrk="1" hangingPunct="1"/>
              <a:r>
                <a:rPr lang="en-IN" altLang="en-US" sz="2800" b="1" dirty="0">
                  <a:latin typeface="Arial"/>
                  <a:cs typeface="Arial"/>
                </a:rPr>
                <a:t>FONT 28 Ari</a:t>
              </a:r>
              <a:r>
                <a:rPr lang="en-IN" altLang="en-US" sz="2800" b="1" u="sng" dirty="0">
                  <a:latin typeface="Arial"/>
                  <a:cs typeface="Arial"/>
                </a:rPr>
                <a:t>al</a:t>
              </a:r>
              <a:endParaRPr lang="en-US" altLang="en-US" sz="2800" b="1" u="sng" dirty="0">
                <a:latin typeface="Arial"/>
                <a:cs typeface="Arial"/>
              </a:endParaRPr>
            </a:p>
          </p:txBody>
        </p:sp>
        <p:sp>
          <p:nvSpPr>
            <p:cNvPr id="137" name="Rectangle 136">
              <a:extLst>
                <a:ext uri="{FF2B5EF4-FFF2-40B4-BE49-F238E27FC236}">
                  <a16:creationId xmlns:a16="http://schemas.microsoft.com/office/drawing/2014/main" id="{31339E78-9896-16DE-C7ED-C94DBA948D11}"/>
                </a:ext>
              </a:extLst>
            </p:cNvPr>
            <p:cNvSpPr/>
            <p:nvPr/>
          </p:nvSpPr>
          <p:spPr>
            <a:xfrm>
              <a:off x="446186" y="6271138"/>
              <a:ext cx="31473307" cy="7259762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Google Shape;162;p1">
              <a:extLst>
                <a:ext uri="{FF2B5EF4-FFF2-40B4-BE49-F238E27FC236}">
                  <a16:creationId xmlns:a16="http://schemas.microsoft.com/office/drawing/2014/main" id="{8FE4C41C-0FDF-4DE4-AC19-B27917927B58}"/>
                </a:ext>
              </a:extLst>
            </p:cNvPr>
            <p:cNvSpPr txBox="1"/>
            <p:nvPr/>
          </p:nvSpPr>
          <p:spPr>
            <a:xfrm>
              <a:off x="1300582" y="7811407"/>
              <a:ext cx="9818705" cy="153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 anchor="t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marL="342900" indent="-342900"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Wingdings"/>
                <a:buChar char="v"/>
                <a:defRPr/>
              </a:pPr>
              <a:endParaRPr lang="en-US" sz="2362" b="1" kern="0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  <a:p>
              <a:pPr marL="342900" indent="-342900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Wingdings"/>
                <a:buChar char="v"/>
                <a:defRPr/>
              </a:pPr>
              <a:r>
                <a:rPr lang="en-IN" sz="2350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2350" kern="0" dirty="0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  <a:p>
              <a:pPr marL="342900" indent="-342900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Wingdings"/>
                <a:buChar char="v"/>
                <a:defRPr/>
              </a:pPr>
              <a:r>
                <a:rPr lang="en-IN" sz="2350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Pictorial representation, if any</a:t>
              </a:r>
              <a:endParaRPr sz="2350" b="1" kern="0" dirty="0">
                <a:solidFill>
                  <a:schemeClr val="dk1"/>
                </a:solidFill>
                <a:latin typeface="Arial"/>
                <a:ea typeface="Arial"/>
                <a:cs typeface="Arial"/>
              </a:endParaRPr>
            </a:p>
            <a:p>
              <a:pPr marL="342900" indent="-342900"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Wingdings"/>
                <a:buChar char="v"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41" name="Rectangle 140">
              <a:extLst>
                <a:ext uri="{FF2B5EF4-FFF2-40B4-BE49-F238E27FC236}">
                  <a16:creationId xmlns:a16="http://schemas.microsoft.com/office/drawing/2014/main" id="{F0BC8487-9CFB-A227-603E-3EC267407971}"/>
                </a:ext>
              </a:extLst>
            </p:cNvPr>
            <p:cNvSpPr/>
            <p:nvPr/>
          </p:nvSpPr>
          <p:spPr>
            <a:xfrm>
              <a:off x="446053" y="13756895"/>
              <a:ext cx="11417733" cy="10544328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3" name="Rectangle 142">
              <a:extLst>
                <a:ext uri="{FF2B5EF4-FFF2-40B4-BE49-F238E27FC236}">
                  <a16:creationId xmlns:a16="http://schemas.microsoft.com/office/drawing/2014/main" id="{9178AEB7-2DE4-3587-E21E-3A47BB9FD3D4}"/>
                </a:ext>
              </a:extLst>
            </p:cNvPr>
            <p:cNvSpPr/>
            <p:nvPr/>
          </p:nvSpPr>
          <p:spPr>
            <a:xfrm>
              <a:off x="445920" y="24489026"/>
              <a:ext cx="11417733" cy="4509891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5" name="Rectangle 144">
              <a:extLst>
                <a:ext uri="{FF2B5EF4-FFF2-40B4-BE49-F238E27FC236}">
                  <a16:creationId xmlns:a16="http://schemas.microsoft.com/office/drawing/2014/main" id="{EA26D1D1-966C-65F5-9EED-DC21434AF80F}"/>
                </a:ext>
              </a:extLst>
            </p:cNvPr>
            <p:cNvSpPr/>
            <p:nvPr/>
          </p:nvSpPr>
          <p:spPr>
            <a:xfrm>
              <a:off x="445788" y="29186721"/>
              <a:ext cx="11417733" cy="1359973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7" name="Rectangle 146">
              <a:extLst>
                <a:ext uri="{FF2B5EF4-FFF2-40B4-BE49-F238E27FC236}">
                  <a16:creationId xmlns:a16="http://schemas.microsoft.com/office/drawing/2014/main" id="{DC45CD49-05DD-EB0E-B261-7E9712DB340D}"/>
                </a:ext>
              </a:extLst>
            </p:cNvPr>
            <p:cNvSpPr/>
            <p:nvPr/>
          </p:nvSpPr>
          <p:spPr>
            <a:xfrm>
              <a:off x="12097253" y="13718703"/>
              <a:ext cx="19783771" cy="1883212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9" name="Rectangle 148">
              <a:extLst>
                <a:ext uri="{FF2B5EF4-FFF2-40B4-BE49-F238E27FC236}">
                  <a16:creationId xmlns:a16="http://schemas.microsoft.com/office/drawing/2014/main" id="{6DC04F82-36B6-C2D4-87FB-DA52D00B0729}"/>
                </a:ext>
              </a:extLst>
            </p:cNvPr>
            <p:cNvSpPr/>
            <p:nvPr/>
          </p:nvSpPr>
          <p:spPr>
            <a:xfrm>
              <a:off x="12094543" y="32700442"/>
              <a:ext cx="19821972" cy="3325920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0" name="Rectangle 149">
              <a:extLst>
                <a:ext uri="{FF2B5EF4-FFF2-40B4-BE49-F238E27FC236}">
                  <a16:creationId xmlns:a16="http://schemas.microsoft.com/office/drawing/2014/main" id="{B3CFBD1D-9512-7E2C-D0A2-4F23BF0084B3}"/>
                </a:ext>
              </a:extLst>
            </p:cNvPr>
            <p:cNvSpPr/>
            <p:nvPr/>
          </p:nvSpPr>
          <p:spPr>
            <a:xfrm>
              <a:off x="12089492" y="32650807"/>
              <a:ext cx="19818040" cy="94940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Relevance of the study/Societal impact</a:t>
              </a:r>
              <a:endParaRPr lang="en-US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6E35E805-3562-80C6-64F6-A2D82B2A3AD6}"/>
                </a:ext>
              </a:extLst>
            </p:cNvPr>
            <p:cNvSpPr/>
            <p:nvPr/>
          </p:nvSpPr>
          <p:spPr>
            <a:xfrm>
              <a:off x="12130034" y="36214164"/>
              <a:ext cx="19821972" cy="3287727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ectangle 151">
              <a:extLst>
                <a:ext uri="{FF2B5EF4-FFF2-40B4-BE49-F238E27FC236}">
                  <a16:creationId xmlns:a16="http://schemas.microsoft.com/office/drawing/2014/main" id="{B163B9F7-9AC6-D3AB-2C4F-597868AD3574}"/>
                </a:ext>
              </a:extLst>
            </p:cNvPr>
            <p:cNvSpPr/>
            <p:nvPr/>
          </p:nvSpPr>
          <p:spPr>
            <a:xfrm>
              <a:off x="12093800" y="36164399"/>
              <a:ext cx="19818040" cy="840691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>
                  <a:solidFill>
                    <a:schemeClr val="tx1"/>
                  </a:solidFill>
                  <a:cs typeface="Arial"/>
                </a:rPr>
                <a:t>Conclusions</a:t>
              </a:r>
              <a:endParaRPr lang="en-US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27616C67-9B8B-4E22-062D-DD173DD5CBC2}"/>
                </a:ext>
              </a:extLst>
            </p:cNvPr>
            <p:cNvSpPr/>
            <p:nvPr/>
          </p:nvSpPr>
          <p:spPr>
            <a:xfrm>
              <a:off x="12127316" y="39689695"/>
              <a:ext cx="19821972" cy="3096764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57150"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4" name="Rectangle 153">
              <a:extLst>
                <a:ext uri="{FF2B5EF4-FFF2-40B4-BE49-F238E27FC236}">
                  <a16:creationId xmlns:a16="http://schemas.microsoft.com/office/drawing/2014/main" id="{ED4704F8-6384-49C9-3F21-2DCFDC219B7E}"/>
                </a:ext>
              </a:extLst>
            </p:cNvPr>
            <p:cNvSpPr/>
            <p:nvPr/>
          </p:nvSpPr>
          <p:spPr>
            <a:xfrm>
              <a:off x="12123610" y="39640059"/>
              <a:ext cx="19818039" cy="913167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References</a:t>
              </a:r>
              <a:endParaRPr lang="en-US" dirty="0">
                <a:solidFill>
                  <a:schemeClr val="tx1"/>
                </a:solidFill>
                <a:cs typeface="Arial"/>
              </a:endParaRPr>
            </a:p>
          </p:txBody>
        </p:sp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556671E3-2979-4757-02FB-874651D55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663538" y="3613583"/>
              <a:ext cx="1888867" cy="976091"/>
            </a:xfrm>
            <a:prstGeom prst="rect">
              <a:avLst/>
            </a:prstGeom>
            <a:ln>
              <a:noFill/>
            </a:ln>
          </p:spPr>
        </p:pic>
        <p:sp>
          <p:nvSpPr>
            <p:cNvPr id="161" name="Google Shape;158;p1">
              <a:extLst>
                <a:ext uri="{FF2B5EF4-FFF2-40B4-BE49-F238E27FC236}">
                  <a16:creationId xmlns:a16="http://schemas.microsoft.com/office/drawing/2014/main" id="{B3593EB2-8C43-87CF-6624-17EA4B2547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71295" y="3853054"/>
              <a:ext cx="3012470" cy="2061603"/>
            </a:xfrm>
            <a:prstGeom prst="rect">
              <a:avLst/>
            </a:prstGeom>
            <a:noFill/>
            <a:ln w="25400">
              <a:solidFill>
                <a:schemeClr val="tx2">
                  <a:lumMod val="10000"/>
                </a:schemeClr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77123" tIns="38551" rIns="77123" bIns="38551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/>
              <a:r>
                <a:rPr lang="en-IN" altLang="en-US" sz="3350" b="1" dirty="0">
                  <a:latin typeface="Calibri"/>
                  <a:ea typeface="Calibri"/>
                  <a:cs typeface="Calibri"/>
                  <a:sym typeface="Calibri" panose="020F0502020204030204" pitchFamily="34" charset="0"/>
                </a:rPr>
                <a:t>EECH-PIRS ID and Theme</a:t>
              </a:r>
              <a:endParaRPr lang="en-US" altLang="en-US" sz="3350" b="1" dirty="0">
                <a:latin typeface="Calibri"/>
                <a:ea typeface="Calibri"/>
                <a:cs typeface="Calibri"/>
                <a:sym typeface="Calibri" panose="020F0502020204030204" pitchFamily="34" charset="0"/>
              </a:endParaRPr>
            </a:p>
          </p:txBody>
        </p:sp>
        <p:sp>
          <p:nvSpPr>
            <p:cNvPr id="163" name="Google Shape;159;p1">
              <a:extLst>
                <a:ext uri="{FF2B5EF4-FFF2-40B4-BE49-F238E27FC236}">
                  <a16:creationId xmlns:a16="http://schemas.microsoft.com/office/drawing/2014/main" id="{15A30941-2ECE-F60E-C250-82376000E7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709496" y="777667"/>
              <a:ext cx="2974269" cy="2892581"/>
            </a:xfrm>
            <a:prstGeom prst="rect">
              <a:avLst/>
            </a:prstGeom>
            <a:noFill/>
            <a:ln w="25400">
              <a:solidFill>
                <a:schemeClr val="tx2">
                  <a:lumMod val="10000"/>
                </a:schemeClr>
              </a:solidFill>
              <a:round/>
              <a:headEnd type="none" w="sm" len="sm"/>
              <a:tailEnd type="none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77123" tIns="38551" rIns="77123" bIns="38551" anchor="ctr"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ctr" eaLnBrk="1" hangingPunct="1"/>
              <a:r>
                <a:rPr lang="en-IN" altLang="en-US" sz="2600" dirty="0"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Your Institute/</a:t>
              </a:r>
              <a:r>
                <a:rPr lang="en-IN" altLang="en-US" sz="2600" dirty="0" err="1"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univ</a:t>
              </a:r>
              <a:r>
                <a:rPr lang="en-IN" altLang="en-US" sz="2600" dirty="0">
                  <a:latin typeface="Calibri" panose="020F0502020204030204" pitchFamily="34" charset="0"/>
                  <a:cs typeface="Calibri" panose="020F0502020204030204" pitchFamily="34" charset="0"/>
                  <a:sym typeface="Calibri" panose="020F0502020204030204" pitchFamily="34" charset="0"/>
                </a:rPr>
                <a:t>/college logo, if any</a:t>
              </a:r>
              <a:endParaRPr lang="en-US" altLang="en-US" sz="2600" dirty="0">
                <a:latin typeface="Calibri" panose="020F0502020204030204" pitchFamily="34" charset="0"/>
                <a:cs typeface="Calibri" panose="020F0502020204030204" pitchFamily="34" charset="0"/>
                <a:sym typeface="Calibri" panose="020F0502020204030204" pitchFamily="34" charset="0"/>
              </a:endParaRPr>
            </a:p>
          </p:txBody>
        </p:sp>
        <p:pic>
          <p:nvPicPr>
            <p:cNvPr id="164" name="Picture 163">
              <a:extLst>
                <a:ext uri="{FF2B5EF4-FFF2-40B4-BE49-F238E27FC236}">
                  <a16:creationId xmlns:a16="http://schemas.microsoft.com/office/drawing/2014/main" id="{17A4F793-04FE-CAE9-9290-493700AEA1C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88994" y="3542358"/>
              <a:ext cx="1694399" cy="2445574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5" name="Picture 164">
              <a:extLst>
                <a:ext uri="{FF2B5EF4-FFF2-40B4-BE49-F238E27FC236}">
                  <a16:creationId xmlns:a16="http://schemas.microsoft.com/office/drawing/2014/main" id="{1346F6B9-6361-8A85-E235-3C6F8406DDC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041308" y="4815669"/>
              <a:ext cx="1005739" cy="1192416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6" name="Picture 165">
              <a:extLst>
                <a:ext uri="{FF2B5EF4-FFF2-40B4-BE49-F238E27FC236}">
                  <a16:creationId xmlns:a16="http://schemas.microsoft.com/office/drawing/2014/main" id="{A2E8ED24-6F58-2C0F-080B-8B37294B2CE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92407" y="697620"/>
              <a:ext cx="3617341" cy="251628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7408465F-9669-60B6-A266-063FAB222A6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38328" y="666392"/>
              <a:ext cx="2834777" cy="2720099"/>
            </a:xfrm>
            <a:prstGeom prst="rect">
              <a:avLst/>
            </a:prstGeom>
            <a:ln>
              <a:noFill/>
            </a:ln>
          </p:spPr>
        </p:pic>
        <p:sp>
          <p:nvSpPr>
            <p:cNvPr id="169" name="Google Shape;161;p1">
              <a:extLst>
                <a:ext uri="{FF2B5EF4-FFF2-40B4-BE49-F238E27FC236}">
                  <a16:creationId xmlns:a16="http://schemas.microsoft.com/office/drawing/2014/main" id="{2A7E4220-80A7-14D5-2C97-B18E9EDD690D}"/>
                </a:ext>
              </a:extLst>
            </p:cNvPr>
            <p:cNvSpPr txBox="1"/>
            <p:nvPr/>
          </p:nvSpPr>
          <p:spPr>
            <a:xfrm>
              <a:off x="667302" y="14800894"/>
              <a:ext cx="9818705" cy="153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1061" kern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Pictorial representation, if any</a:t>
              </a:r>
              <a:endParaRPr sz="2362" b="1" kern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63;p1">
              <a:extLst>
                <a:ext uri="{FF2B5EF4-FFF2-40B4-BE49-F238E27FC236}">
                  <a16:creationId xmlns:a16="http://schemas.microsoft.com/office/drawing/2014/main" id="{08B8A6F5-0F7F-7BD1-41A7-A227570C573B}"/>
                </a:ext>
              </a:extLst>
            </p:cNvPr>
            <p:cNvSpPr txBox="1"/>
            <p:nvPr/>
          </p:nvSpPr>
          <p:spPr>
            <a:xfrm>
              <a:off x="673223" y="25373862"/>
              <a:ext cx="9818705" cy="153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1061" kern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Pictorial representation, if any</a:t>
              </a:r>
              <a:endParaRPr sz="2362" b="1" kern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3" name="Google Shape;165;p1">
              <a:extLst>
                <a:ext uri="{FF2B5EF4-FFF2-40B4-BE49-F238E27FC236}">
                  <a16:creationId xmlns:a16="http://schemas.microsoft.com/office/drawing/2014/main" id="{8F3551C4-9B80-684B-1E8C-0C5C1070B3B4}"/>
                </a:ext>
              </a:extLst>
            </p:cNvPr>
            <p:cNvSpPr txBox="1"/>
            <p:nvPr/>
          </p:nvSpPr>
          <p:spPr>
            <a:xfrm>
              <a:off x="651163" y="30630273"/>
              <a:ext cx="9818705" cy="153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1061" kern="0" dirty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Pictorial representation, if any</a:t>
              </a:r>
              <a:endParaRPr sz="2362" b="1" kern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5" name="Google Shape;166;p1">
              <a:extLst>
                <a:ext uri="{FF2B5EF4-FFF2-40B4-BE49-F238E27FC236}">
                  <a16:creationId xmlns:a16="http://schemas.microsoft.com/office/drawing/2014/main" id="{8AED4F24-4FC9-1DE3-CF8D-2A73980A068C}"/>
                </a:ext>
              </a:extLst>
            </p:cNvPr>
            <p:cNvSpPr txBox="1"/>
            <p:nvPr/>
          </p:nvSpPr>
          <p:spPr>
            <a:xfrm>
              <a:off x="12220917" y="14811071"/>
              <a:ext cx="9820044" cy="18949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1061" kern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Pictorial representation, if any</a:t>
              </a:r>
              <a:endParaRPr sz="1061" kern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Graphs Tables etc</a:t>
              </a:r>
              <a:endParaRPr sz="2362" b="1" kern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7" name="Google Shape;167;p1">
              <a:extLst>
                <a:ext uri="{FF2B5EF4-FFF2-40B4-BE49-F238E27FC236}">
                  <a16:creationId xmlns:a16="http://schemas.microsoft.com/office/drawing/2014/main" id="{7594689B-5DEC-0953-EE47-CA912DA10916}"/>
                </a:ext>
              </a:extLst>
            </p:cNvPr>
            <p:cNvSpPr txBox="1"/>
            <p:nvPr/>
          </p:nvSpPr>
          <p:spPr>
            <a:xfrm>
              <a:off x="12220917" y="40656033"/>
              <a:ext cx="9820044" cy="11690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20</a:t>
              </a:r>
              <a:endParaRPr sz="1061" kern="0" dirty="0"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9" name="Google Shape;169;p1">
              <a:extLst>
                <a:ext uri="{FF2B5EF4-FFF2-40B4-BE49-F238E27FC236}">
                  <a16:creationId xmlns:a16="http://schemas.microsoft.com/office/drawing/2014/main" id="{C67A9A6C-4205-6E1B-5074-C8ADE9B3ABD2}"/>
                </a:ext>
              </a:extLst>
            </p:cNvPr>
            <p:cNvSpPr txBox="1"/>
            <p:nvPr/>
          </p:nvSpPr>
          <p:spPr>
            <a:xfrm>
              <a:off x="12210696" y="33680089"/>
              <a:ext cx="9820045" cy="153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1061" kern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Just write 3-4 lines</a:t>
              </a:r>
              <a:endParaRPr sz="2362" b="1" kern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70;p1">
              <a:extLst>
                <a:ext uri="{FF2B5EF4-FFF2-40B4-BE49-F238E27FC236}">
                  <a16:creationId xmlns:a16="http://schemas.microsoft.com/office/drawing/2014/main" id="{55C32DB4-53AE-5F28-F3CA-083B931086F7}"/>
                </a:ext>
              </a:extLst>
            </p:cNvPr>
            <p:cNvSpPr txBox="1"/>
            <p:nvPr/>
          </p:nvSpPr>
          <p:spPr>
            <a:xfrm>
              <a:off x="12210696" y="37188899"/>
              <a:ext cx="9820045" cy="15319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7123" tIns="38551" rIns="77123" bIns="38551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1pPr>
              <a:lvl2pPr marL="41084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2pPr>
              <a:lvl3pPr marL="82168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3pPr>
              <a:lvl4pPr marL="123252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4pPr>
              <a:lvl5pPr marL="1643360" algn="l" rtl="0" fontAlgn="base">
                <a:spcBef>
                  <a:spcPct val="0"/>
                </a:spcBef>
                <a:spcAft>
                  <a:spcPct val="0"/>
                </a:spcAft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5pPr>
              <a:lvl6pPr marL="205420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6pPr>
              <a:lvl7pPr marL="2465040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7pPr>
              <a:lvl8pPr marL="287587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8pPr>
              <a:lvl9pPr marL="3286719" algn="l" defTabSz="821680" rtl="0" eaLnBrk="1" latinLnBrk="0" hangingPunct="1">
                <a:defRPr sz="1258" kern="1200">
                  <a:solidFill>
                    <a:srgbClr val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  <a:sym typeface="Arial" panose="020B0604020202020204" pitchFamily="34" charset="0"/>
                </a:defRPr>
              </a:lvl9pPr>
            </a:lstStyle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b="1" ker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Font Arial, Size 28-36</a:t>
              </a:r>
              <a:endParaRPr sz="1061" kern="0">
                <a:latin typeface="Arial"/>
                <a:ea typeface="Arial"/>
                <a:cs typeface="Arial"/>
                <a:sym typeface="Arial"/>
              </a:endParaRPr>
            </a:p>
            <a:p>
              <a:pPr indent="-149992" algn="just" fontAlgn="auto">
                <a:spcBef>
                  <a:spcPts val="0"/>
                </a:spcBef>
                <a:spcAft>
                  <a:spcPts val="0"/>
                </a:spcAft>
                <a:buClr>
                  <a:srgbClr val="7030A0"/>
                </a:buClr>
                <a:buSzPts val="2800"/>
                <a:buFont typeface="Noto Sans Symbols"/>
                <a:buChar char="❖"/>
                <a:defRPr/>
              </a:pPr>
              <a:r>
                <a:rPr lang="en-IN" sz="2362" b="1" kern="0" dirty="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Just write 3-4 lines</a:t>
              </a:r>
              <a:endParaRPr sz="2362" b="1" kern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algn="just" fontAlgn="auto"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Font typeface="Arial"/>
                <a:buNone/>
                <a:defRPr/>
              </a:pPr>
              <a:endParaRPr sz="2362" ker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DEDAB5B-2FA1-1F7E-A12D-46D23F0CB454}"/>
                </a:ext>
              </a:extLst>
            </p:cNvPr>
            <p:cNvSpPr/>
            <p:nvPr/>
          </p:nvSpPr>
          <p:spPr>
            <a:xfrm>
              <a:off x="427225" y="6260475"/>
              <a:ext cx="31473307" cy="834828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Abstract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094DC1C9-69FE-5759-7B58-B6D0DD13A4AD}"/>
                </a:ext>
              </a:extLst>
            </p:cNvPr>
            <p:cNvSpPr/>
            <p:nvPr/>
          </p:nvSpPr>
          <p:spPr>
            <a:xfrm>
              <a:off x="402069" y="13685692"/>
              <a:ext cx="11455934" cy="106398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Introduction/Hypothesis</a:t>
              </a:r>
              <a:endParaRPr lang="en-US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DF9B45F-24DA-725F-BD9F-731F7830BC3C}"/>
                </a:ext>
              </a:extLst>
            </p:cNvPr>
            <p:cNvSpPr/>
            <p:nvPr/>
          </p:nvSpPr>
          <p:spPr>
            <a:xfrm>
              <a:off x="445787" y="24439391"/>
              <a:ext cx="11417733" cy="91121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Objectives/Innovation</a:t>
              </a:r>
              <a:endParaRPr lang="en-US" dirty="0">
                <a:solidFill>
                  <a:schemeClr val="tx1"/>
                </a:solidFill>
                <a:cs typeface="Arial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409B9D8-9694-53EC-1014-31FE98199323}"/>
                </a:ext>
              </a:extLst>
            </p:cNvPr>
            <p:cNvSpPr/>
            <p:nvPr/>
          </p:nvSpPr>
          <p:spPr>
            <a:xfrm>
              <a:off x="421169" y="29192986"/>
              <a:ext cx="11417733" cy="911212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Methodology</a:t>
              </a:r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D401952-90F1-3F18-AB36-4D6FC427AD19}"/>
                </a:ext>
              </a:extLst>
            </p:cNvPr>
            <p:cNvSpPr/>
            <p:nvPr/>
          </p:nvSpPr>
          <p:spPr>
            <a:xfrm>
              <a:off x="12083696" y="13673862"/>
              <a:ext cx="19745570" cy="949405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2">
                  <a:lumMod val="1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algn="ctr"/>
              <a:r>
                <a:rPr lang="en-US" sz="4000" b="1" dirty="0">
                  <a:solidFill>
                    <a:schemeClr val="tx1"/>
                  </a:solidFill>
                  <a:cs typeface="Arial"/>
                </a:rPr>
                <a:t>Results and Discussion</a:t>
              </a:r>
              <a:endParaRPr lang="en-US" dirty="0">
                <a:solidFill>
                  <a:schemeClr val="tx1"/>
                </a:solidFill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14288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165</Words>
  <Application>Microsoft Office PowerPoint</Application>
  <PresentationFormat>Custom</PresentationFormat>
  <Paragraphs>41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Wingdings</vt:lpstr>
      <vt:lpstr>Arial</vt:lpstr>
      <vt:lpstr>Calibri</vt:lpstr>
      <vt:lpstr>Noto Sans Symbols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Avinash Dass</cp:lastModifiedBy>
  <cp:revision>312</cp:revision>
  <dcterms:created xsi:type="dcterms:W3CDTF">2018-09-30T22:20:21Z</dcterms:created>
  <dcterms:modified xsi:type="dcterms:W3CDTF">2026-10-17T18:49:38Z</dcterms:modified>
</cp:coreProperties>
</file>